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ppt/webextensions/webextension2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3.xml" ContentType="application/vnd.ms-office.webextens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webextensions/webextension4.xml" ContentType="application/vnd.ms-office.webextens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webextensions/webextension5.xml" ContentType="application/vnd.ms-office.webextension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webextensions/webextension6.xml" ContentType="application/vnd.ms-office.webextens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webextensions/webextension7.xml" ContentType="application/vnd.ms-office.webextension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webextensions/webextension8.xml" ContentType="application/vnd.ms-office.webextension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webextensions/webextension9.xml" ContentType="application/vnd.ms-office.webextension+xml"/>
  <Override PartName="/ppt/webextensions/webextension10.xml" ContentType="application/vnd.ms-office.webextension+xml"/>
  <Override PartName="/ppt/webextensions/webextension11.xml" ContentType="application/vnd.ms-office.webextension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webextensions/webextension12.xml" ContentType="application/vnd.ms-office.webextension+xml"/>
  <Override PartName="/ppt/notesSlides/notesSlide44.xml" ContentType="application/vnd.openxmlformats-officedocument.presentationml.notesSlide+xml"/>
  <Override PartName="/ppt/webextensions/webextension13.xml" ContentType="application/vnd.ms-office.webextension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6" r:id="rId2"/>
    <p:sldId id="317" r:id="rId3"/>
    <p:sldId id="257" r:id="rId4"/>
    <p:sldId id="307" r:id="rId5"/>
    <p:sldId id="323" r:id="rId6"/>
    <p:sldId id="259" r:id="rId7"/>
    <p:sldId id="268" r:id="rId8"/>
    <p:sldId id="310" r:id="rId9"/>
    <p:sldId id="320" r:id="rId10"/>
    <p:sldId id="264" r:id="rId11"/>
    <p:sldId id="302" r:id="rId12"/>
    <p:sldId id="265" r:id="rId13"/>
    <p:sldId id="266" r:id="rId14"/>
    <p:sldId id="314" r:id="rId15"/>
    <p:sldId id="267" r:id="rId16"/>
    <p:sldId id="260" r:id="rId17"/>
    <p:sldId id="295" r:id="rId18"/>
    <p:sldId id="309" r:id="rId19"/>
    <p:sldId id="304" r:id="rId20"/>
    <p:sldId id="261" r:id="rId21"/>
    <p:sldId id="319" r:id="rId22"/>
    <p:sldId id="311" r:id="rId23"/>
    <p:sldId id="321" r:id="rId24"/>
    <p:sldId id="271" r:id="rId25"/>
    <p:sldId id="324" r:id="rId26"/>
    <p:sldId id="322" r:id="rId27"/>
    <p:sldId id="297" r:id="rId28"/>
    <p:sldId id="273" r:id="rId29"/>
    <p:sldId id="272" r:id="rId30"/>
    <p:sldId id="296" r:id="rId31"/>
    <p:sldId id="275" r:id="rId32"/>
    <p:sldId id="276" r:id="rId33"/>
    <p:sldId id="277" r:id="rId34"/>
    <p:sldId id="306" r:id="rId35"/>
    <p:sldId id="278" r:id="rId36"/>
    <p:sldId id="280" r:id="rId37"/>
    <p:sldId id="312" r:id="rId38"/>
    <p:sldId id="281" r:id="rId39"/>
    <p:sldId id="282" r:id="rId40"/>
    <p:sldId id="283" r:id="rId41"/>
    <p:sldId id="284" r:id="rId42"/>
    <p:sldId id="285" r:id="rId43"/>
    <p:sldId id="343" r:id="rId44"/>
    <p:sldId id="344" r:id="rId45"/>
    <p:sldId id="345" r:id="rId46"/>
    <p:sldId id="330" r:id="rId47"/>
    <p:sldId id="331" r:id="rId48"/>
    <p:sldId id="313" r:id="rId49"/>
    <p:sldId id="333" r:id="rId50"/>
    <p:sldId id="298" r:id="rId51"/>
    <p:sldId id="299" r:id="rId52"/>
    <p:sldId id="26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269" r:id="rId62"/>
    <p:sldId id="300" r:id="rId63"/>
    <p:sldId id="342" r:id="rId6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1C4F"/>
    <a:srgbClr val="DAE3F3"/>
    <a:srgbClr val="BBE3D9"/>
    <a:srgbClr val="F0A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883" autoAdjust="0"/>
  </p:normalViewPr>
  <p:slideViewPr>
    <p:cSldViewPr snapToGrid="0">
      <p:cViewPr varScale="1">
        <p:scale>
          <a:sx n="53" d="100"/>
          <a:sy n="53" d="100"/>
        </p:scale>
        <p:origin x="181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ît PARTHOENS" userId="9031a2a7-ac8f-49c7-95a7-c1fef42fac6e" providerId="ADAL" clId="{4F4FA236-5216-4715-966F-678F17ED05CC}"/>
    <pc:docChg chg="custSel addSld modSld">
      <pc:chgData name="Benoît PARTHOENS" userId="9031a2a7-ac8f-49c7-95a7-c1fef42fac6e" providerId="ADAL" clId="{4F4FA236-5216-4715-966F-678F17ED05CC}" dt="2024-02-01T17:16:06.940" v="54"/>
      <pc:docMkLst>
        <pc:docMk/>
      </pc:docMkLst>
      <pc:sldChg chg="mod modShow">
        <pc:chgData name="Benoît PARTHOENS" userId="9031a2a7-ac8f-49c7-95a7-c1fef42fac6e" providerId="ADAL" clId="{4F4FA236-5216-4715-966F-678F17ED05CC}" dt="2024-01-31T19:15:24.153" v="0" actId="729"/>
        <pc:sldMkLst>
          <pc:docMk/>
          <pc:sldMk cId="2605365749" sldId="258"/>
        </pc:sldMkLst>
      </pc:sldChg>
      <pc:sldChg chg="modSp mod">
        <pc:chgData name="Benoît PARTHOENS" userId="9031a2a7-ac8f-49c7-95a7-c1fef42fac6e" providerId="ADAL" clId="{4F4FA236-5216-4715-966F-678F17ED05CC}" dt="2024-02-01T13:38:52.386" v="28" actId="1076"/>
        <pc:sldMkLst>
          <pc:docMk/>
          <pc:sldMk cId="2003825384" sldId="260"/>
        </pc:sldMkLst>
        <pc:spChg chg="mod">
          <ac:chgData name="Benoît PARTHOENS" userId="9031a2a7-ac8f-49c7-95a7-c1fef42fac6e" providerId="ADAL" clId="{4F4FA236-5216-4715-966F-678F17ED05CC}" dt="2024-02-01T13:38:52.386" v="28" actId="1076"/>
          <ac:spMkLst>
            <pc:docMk/>
            <pc:sldMk cId="2003825384" sldId="260"/>
            <ac:spMk id="2" creationId="{84B1F767-DA43-495F-B508-8374FB6F3A9A}"/>
          </ac:spMkLst>
        </pc:spChg>
      </pc:sldChg>
      <pc:sldChg chg="mod modShow">
        <pc:chgData name="Benoît PARTHOENS" userId="9031a2a7-ac8f-49c7-95a7-c1fef42fac6e" providerId="ADAL" clId="{4F4FA236-5216-4715-966F-678F17ED05CC}" dt="2024-02-01T16:52:08.382" v="29" actId="729"/>
        <pc:sldMkLst>
          <pc:docMk/>
          <pc:sldMk cId="1227640412" sldId="329"/>
        </pc:sldMkLst>
      </pc:sldChg>
      <pc:sldChg chg="modNotesTx">
        <pc:chgData name="Benoît PARTHOENS" userId="9031a2a7-ac8f-49c7-95a7-c1fef42fac6e" providerId="ADAL" clId="{4F4FA236-5216-4715-966F-678F17ED05CC}" dt="2024-02-01T17:16:06.940" v="54"/>
        <pc:sldMkLst>
          <pc:docMk/>
          <pc:sldMk cId="1313399234" sldId="339"/>
        </pc:sldMkLst>
      </pc:sldChg>
      <pc:sldChg chg="addSp delSp modSp new mod">
        <pc:chgData name="Benoît PARTHOENS" userId="9031a2a7-ac8f-49c7-95a7-c1fef42fac6e" providerId="ADAL" clId="{4F4FA236-5216-4715-966F-678F17ED05CC}" dt="2024-02-01T16:59:26.289" v="39" actId="14100"/>
        <pc:sldMkLst>
          <pc:docMk/>
          <pc:sldMk cId="1369885688" sldId="343"/>
        </pc:sldMkLst>
        <pc:spChg chg="del">
          <ac:chgData name="Benoît PARTHOENS" userId="9031a2a7-ac8f-49c7-95a7-c1fef42fac6e" providerId="ADAL" clId="{4F4FA236-5216-4715-966F-678F17ED05CC}" dt="2024-02-01T16:58:29.300" v="35"/>
          <ac:spMkLst>
            <pc:docMk/>
            <pc:sldMk cId="1369885688" sldId="343"/>
            <ac:spMk id="3" creationId="{B452EB88-EBEB-B299-0E33-4CF2EDF6C62F}"/>
          </ac:spMkLst>
        </pc:spChg>
        <pc:graphicFrameChg chg="add mod">
          <ac:chgData name="Benoît PARTHOENS" userId="9031a2a7-ac8f-49c7-95a7-c1fef42fac6e" providerId="ADAL" clId="{4F4FA236-5216-4715-966F-678F17ED05CC}" dt="2024-02-01T16:59:26.289" v="39" actId="14100"/>
          <ac:graphicFrameMkLst>
            <pc:docMk/>
            <pc:sldMk cId="1369885688" sldId="343"/>
            <ac:graphicFrameMk id="6" creationId="{C97ED800-FF52-D7FD-5D18-C59894BD1CED}"/>
          </ac:graphicFrameMkLst>
        </pc:graphicFrameChg>
        <pc:picChg chg="add del mod">
          <ac:chgData name="Benoît PARTHOENS" userId="9031a2a7-ac8f-49c7-95a7-c1fef42fac6e" providerId="ADAL" clId="{4F4FA236-5216-4715-966F-678F17ED05CC}" dt="2024-02-01T16:53:36.996" v="34" actId="478"/>
          <ac:picMkLst>
            <pc:docMk/>
            <pc:sldMk cId="1369885688" sldId="343"/>
            <ac:picMk id="5" creationId="{F80FEA50-32C9-358F-8CC1-D13099AD65F8}"/>
          </ac:picMkLst>
        </pc:picChg>
      </pc:sldChg>
      <pc:sldChg chg="addSp delSp modSp new mod">
        <pc:chgData name="Benoît PARTHOENS" userId="9031a2a7-ac8f-49c7-95a7-c1fef42fac6e" providerId="ADAL" clId="{4F4FA236-5216-4715-966F-678F17ED05CC}" dt="2024-02-01T17:00:14.694" v="44" actId="14100"/>
        <pc:sldMkLst>
          <pc:docMk/>
          <pc:sldMk cId="60811807" sldId="344"/>
        </pc:sldMkLst>
        <pc:spChg chg="del">
          <ac:chgData name="Benoît PARTHOENS" userId="9031a2a7-ac8f-49c7-95a7-c1fef42fac6e" providerId="ADAL" clId="{4F4FA236-5216-4715-966F-678F17ED05CC}" dt="2024-02-01T16:59:48.469" v="40"/>
          <ac:spMkLst>
            <pc:docMk/>
            <pc:sldMk cId="60811807" sldId="344"/>
            <ac:spMk id="3" creationId="{CA154664-377E-7569-F1BC-84EF49C1EEB1}"/>
          </ac:spMkLst>
        </pc:spChg>
        <pc:graphicFrameChg chg="add mod">
          <ac:chgData name="Benoît PARTHOENS" userId="9031a2a7-ac8f-49c7-95a7-c1fef42fac6e" providerId="ADAL" clId="{4F4FA236-5216-4715-966F-678F17ED05CC}" dt="2024-02-01T17:00:14.694" v="44" actId="14100"/>
          <ac:graphicFrameMkLst>
            <pc:docMk/>
            <pc:sldMk cId="60811807" sldId="344"/>
            <ac:graphicFrameMk id="5" creationId="{7ABD7F29-D15A-7B2F-86FE-8A89B8C798EA}"/>
          </ac:graphicFrameMkLst>
        </pc:graphicFrameChg>
      </pc:sldChg>
      <pc:sldChg chg="addSp delSp modSp new mod">
        <pc:chgData name="Benoît PARTHOENS" userId="9031a2a7-ac8f-49c7-95a7-c1fef42fac6e" providerId="ADAL" clId="{4F4FA236-5216-4715-966F-678F17ED05CC}" dt="2024-02-01T17:01:24.307" v="50" actId="14100"/>
        <pc:sldMkLst>
          <pc:docMk/>
          <pc:sldMk cId="2478095102" sldId="345"/>
        </pc:sldMkLst>
        <pc:spChg chg="del">
          <ac:chgData name="Benoît PARTHOENS" userId="9031a2a7-ac8f-49c7-95a7-c1fef42fac6e" providerId="ADAL" clId="{4F4FA236-5216-4715-966F-678F17ED05CC}" dt="2024-02-01T17:00:49.272" v="45"/>
          <ac:spMkLst>
            <pc:docMk/>
            <pc:sldMk cId="2478095102" sldId="345"/>
            <ac:spMk id="3" creationId="{03AA1108-DF47-B2AD-5FD1-E5E0997404D0}"/>
          </ac:spMkLst>
        </pc:spChg>
        <pc:graphicFrameChg chg="add mod">
          <ac:chgData name="Benoît PARTHOENS" userId="9031a2a7-ac8f-49c7-95a7-c1fef42fac6e" providerId="ADAL" clId="{4F4FA236-5216-4715-966F-678F17ED05CC}" dt="2024-02-01T17:01:24.307" v="50" actId="14100"/>
          <ac:graphicFrameMkLst>
            <pc:docMk/>
            <pc:sldMk cId="2478095102" sldId="345"/>
            <ac:graphicFrameMk id="5" creationId="{DDA60D5F-4993-EB8F-44B1-BFFB3AE7B54A}"/>
          </ac:graphicFrameMkLst>
        </pc:graphicFrameChg>
      </pc:sldChg>
    </pc:docChg>
  </pc:docChgLst>
  <pc:docChgLst>
    <pc:chgData name="Benoît PARTHOENS" userId="9031a2a7-ac8f-49c7-95a7-c1fef42fac6e" providerId="ADAL" clId="{DFBCE873-0B2D-4DB9-8D1A-70AF73A0AF92}"/>
    <pc:docChg chg="undo custSel addSld delSld modSld sldOrd">
      <pc:chgData name="Benoît PARTHOENS" userId="9031a2a7-ac8f-49c7-95a7-c1fef42fac6e" providerId="ADAL" clId="{DFBCE873-0B2D-4DB9-8D1A-70AF73A0AF92}" dt="2024-01-31T18:18:32.506" v="540" actId="20577"/>
      <pc:docMkLst>
        <pc:docMk/>
      </pc:docMkLst>
      <pc:sldChg chg="modSp modNotesTx">
        <pc:chgData name="Benoît PARTHOENS" userId="9031a2a7-ac8f-49c7-95a7-c1fef42fac6e" providerId="ADAL" clId="{DFBCE873-0B2D-4DB9-8D1A-70AF73A0AF92}" dt="2024-01-31T17:21:47.102" v="473" actId="20577"/>
        <pc:sldMkLst>
          <pc:docMk/>
          <pc:sldMk cId="1545195686" sldId="257"/>
        </pc:sldMkLst>
        <pc:graphicFrameChg chg="mod">
          <ac:chgData name="Benoît PARTHOENS" userId="9031a2a7-ac8f-49c7-95a7-c1fef42fac6e" providerId="ADAL" clId="{DFBCE873-0B2D-4DB9-8D1A-70AF73A0AF92}" dt="2023-01-31T13:46:13.478" v="294" actId="20577"/>
          <ac:graphicFrameMkLst>
            <pc:docMk/>
            <pc:sldMk cId="1545195686" sldId="257"/>
            <ac:graphicFrameMk id="6" creationId="{7E076358-EE79-4CB1-9F10-E785A8B620A9}"/>
          </ac:graphicFrameMkLst>
        </pc:graphicFrameChg>
      </pc:sldChg>
      <pc:sldChg chg="modSp">
        <pc:chgData name="Benoît PARTHOENS" userId="9031a2a7-ac8f-49c7-95a7-c1fef42fac6e" providerId="ADAL" clId="{DFBCE873-0B2D-4DB9-8D1A-70AF73A0AF92}" dt="2024-01-29T15:49:21.026" v="457" actId="20577"/>
        <pc:sldMkLst>
          <pc:docMk/>
          <pc:sldMk cId="2605365749" sldId="258"/>
        </pc:sldMkLst>
        <pc:spChg chg="mod">
          <ac:chgData name="Benoît PARTHOENS" userId="9031a2a7-ac8f-49c7-95a7-c1fef42fac6e" providerId="ADAL" clId="{DFBCE873-0B2D-4DB9-8D1A-70AF73A0AF92}" dt="2024-01-29T15:49:21.026" v="457" actId="20577"/>
          <ac:spMkLst>
            <pc:docMk/>
            <pc:sldMk cId="2605365749" sldId="258"/>
            <ac:spMk id="3" creationId="{D54DE9BB-78BE-4D29-94A2-654F6257B6F6}"/>
          </ac:spMkLst>
        </pc:spChg>
      </pc:sldChg>
      <pc:sldChg chg="delSp modSp mod delAnim modAnim modNotesTx">
        <pc:chgData name="Benoît PARTHOENS" userId="9031a2a7-ac8f-49c7-95a7-c1fef42fac6e" providerId="ADAL" clId="{DFBCE873-0B2D-4DB9-8D1A-70AF73A0AF92}" dt="2024-01-29T13:42:43.405" v="432"/>
        <pc:sldMkLst>
          <pc:docMk/>
          <pc:sldMk cId="2003825384" sldId="260"/>
        </pc:sldMkLst>
        <pc:spChg chg="del">
          <ac:chgData name="Benoît PARTHOENS" userId="9031a2a7-ac8f-49c7-95a7-c1fef42fac6e" providerId="ADAL" clId="{DFBCE873-0B2D-4DB9-8D1A-70AF73A0AF92}" dt="2023-01-31T18:20:49.908" v="373" actId="478"/>
          <ac:spMkLst>
            <pc:docMk/>
            <pc:sldMk cId="2003825384" sldId="260"/>
            <ac:spMk id="37" creationId="{C61B5091-3BE0-43D4-BFC5-A02633B82973}"/>
          </ac:spMkLst>
        </pc:spChg>
        <pc:cxnChg chg="del mod">
          <ac:chgData name="Benoît PARTHOENS" userId="9031a2a7-ac8f-49c7-95a7-c1fef42fac6e" providerId="ADAL" clId="{DFBCE873-0B2D-4DB9-8D1A-70AF73A0AF92}" dt="2023-01-31T18:20:53.073" v="374" actId="478"/>
          <ac:cxnSpMkLst>
            <pc:docMk/>
            <pc:sldMk cId="2003825384" sldId="260"/>
            <ac:cxnSpMk id="38" creationId="{C603B542-2138-4B4E-BFE3-6EA52D538FC1}"/>
          </ac:cxnSpMkLst>
        </pc:cxnChg>
      </pc:sldChg>
      <pc:sldChg chg="modSp mod">
        <pc:chgData name="Benoît PARTHOENS" userId="9031a2a7-ac8f-49c7-95a7-c1fef42fac6e" providerId="ADAL" clId="{DFBCE873-0B2D-4DB9-8D1A-70AF73A0AF92}" dt="2023-01-31T18:24:09.969" v="378" actId="20577"/>
        <pc:sldMkLst>
          <pc:docMk/>
          <pc:sldMk cId="880491462" sldId="261"/>
        </pc:sldMkLst>
        <pc:spChg chg="mod">
          <ac:chgData name="Benoît PARTHOENS" userId="9031a2a7-ac8f-49c7-95a7-c1fef42fac6e" providerId="ADAL" clId="{DFBCE873-0B2D-4DB9-8D1A-70AF73A0AF92}" dt="2023-01-31T18:24:09.969" v="378" actId="20577"/>
          <ac:spMkLst>
            <pc:docMk/>
            <pc:sldMk cId="880491462" sldId="261"/>
            <ac:spMk id="3" creationId="{043F09FC-9E39-42D5-A456-341393BAE7B1}"/>
          </ac:spMkLst>
        </pc:spChg>
      </pc:sldChg>
      <pc:sldChg chg="modNotesTx">
        <pc:chgData name="Benoît PARTHOENS" userId="9031a2a7-ac8f-49c7-95a7-c1fef42fac6e" providerId="ADAL" clId="{DFBCE873-0B2D-4DB9-8D1A-70AF73A0AF92}" dt="2023-01-31T13:50:11.608" v="298" actId="20577"/>
        <pc:sldMkLst>
          <pc:docMk/>
          <pc:sldMk cId="3908673691" sldId="265"/>
        </pc:sldMkLst>
      </pc:sldChg>
      <pc:sldChg chg="modNotesTx">
        <pc:chgData name="Benoît PARTHOENS" userId="9031a2a7-ac8f-49c7-95a7-c1fef42fac6e" providerId="ADAL" clId="{DFBCE873-0B2D-4DB9-8D1A-70AF73A0AF92}" dt="2023-01-31T13:50:35.315" v="302" actId="20577"/>
        <pc:sldMkLst>
          <pc:docMk/>
          <pc:sldMk cId="154134462" sldId="266"/>
        </pc:sldMkLst>
      </pc:sldChg>
      <pc:sldChg chg="addSp delSp add del setBg delDesignElem">
        <pc:chgData name="Benoît PARTHOENS" userId="9031a2a7-ac8f-49c7-95a7-c1fef42fac6e" providerId="ADAL" clId="{DFBCE873-0B2D-4DB9-8D1A-70AF73A0AF92}" dt="2023-01-31T13:56:00.035" v="306"/>
        <pc:sldMkLst>
          <pc:docMk/>
          <pc:sldMk cId="643071832" sldId="268"/>
        </pc:sldMkLst>
        <pc:spChg chg="add del">
          <ac:chgData name="Benoît PARTHOENS" userId="9031a2a7-ac8f-49c7-95a7-c1fef42fac6e" providerId="ADAL" clId="{DFBCE873-0B2D-4DB9-8D1A-70AF73A0AF92}" dt="2023-01-31T13:56:00.035" v="306"/>
          <ac:spMkLst>
            <pc:docMk/>
            <pc:sldMk cId="643071832" sldId="268"/>
            <ac:spMk id="11" creationId="{100EDD19-6802-4EC3-95CE-CFFAB042CFD6}"/>
          </ac:spMkLst>
        </pc:spChg>
        <pc:spChg chg="add del">
          <ac:chgData name="Benoît PARTHOENS" userId="9031a2a7-ac8f-49c7-95a7-c1fef42fac6e" providerId="ADAL" clId="{DFBCE873-0B2D-4DB9-8D1A-70AF73A0AF92}" dt="2023-01-31T13:56:00.035" v="306"/>
          <ac:spMkLst>
            <pc:docMk/>
            <pc:sldMk cId="643071832" sldId="268"/>
            <ac:spMk id="13" creationId="{DB17E863-922E-4C26-BD64-E8FD41D28661}"/>
          </ac:spMkLst>
        </pc:spChg>
      </pc:sldChg>
      <pc:sldChg chg="add del ord modNotesTx">
        <pc:chgData name="Benoît PARTHOENS" userId="9031a2a7-ac8f-49c7-95a7-c1fef42fac6e" providerId="ADAL" clId="{DFBCE873-0B2D-4DB9-8D1A-70AF73A0AF92}" dt="2024-01-29T10:43:06.443" v="409" actId="20577"/>
        <pc:sldMkLst>
          <pc:docMk/>
          <pc:sldMk cId="2316796002" sldId="268"/>
        </pc:sldMkLst>
      </pc:sldChg>
      <pc:sldChg chg="modNotesTx">
        <pc:chgData name="Benoît PARTHOENS" userId="9031a2a7-ac8f-49c7-95a7-c1fef42fac6e" providerId="ADAL" clId="{DFBCE873-0B2D-4DB9-8D1A-70AF73A0AF92}" dt="2024-01-29T16:13:13.653" v="471" actId="20577"/>
        <pc:sldMkLst>
          <pc:docMk/>
          <pc:sldMk cId="2660502690" sldId="269"/>
        </pc:sldMkLst>
      </pc:sldChg>
      <pc:sldChg chg="modNotesTx">
        <pc:chgData name="Benoît PARTHOENS" userId="9031a2a7-ac8f-49c7-95a7-c1fef42fac6e" providerId="ADAL" clId="{DFBCE873-0B2D-4DB9-8D1A-70AF73A0AF92}" dt="2024-01-29T15:25:40.512" v="450" actId="20577"/>
        <pc:sldMkLst>
          <pc:docMk/>
          <pc:sldMk cId="46305644" sldId="271"/>
        </pc:sldMkLst>
      </pc:sldChg>
      <pc:sldChg chg="modNotesTx">
        <pc:chgData name="Benoît PARTHOENS" userId="9031a2a7-ac8f-49c7-95a7-c1fef42fac6e" providerId="ADAL" clId="{DFBCE873-0B2D-4DB9-8D1A-70AF73A0AF92}" dt="2024-01-29T15:34:38.803" v="454" actId="20577"/>
        <pc:sldMkLst>
          <pc:docMk/>
          <pc:sldMk cId="1375664488" sldId="272"/>
        </pc:sldMkLst>
      </pc:sldChg>
      <pc:sldChg chg="modNotesTx">
        <pc:chgData name="Benoît PARTHOENS" userId="9031a2a7-ac8f-49c7-95a7-c1fef42fac6e" providerId="ADAL" clId="{DFBCE873-0B2D-4DB9-8D1A-70AF73A0AF92}" dt="2024-01-31T18:18:32.506" v="540" actId="20577"/>
        <pc:sldMkLst>
          <pc:docMk/>
          <pc:sldMk cId="3457512953" sldId="275"/>
        </pc:sldMkLst>
      </pc:sldChg>
      <pc:sldChg chg="modNotesTx">
        <pc:chgData name="Benoît PARTHOENS" userId="9031a2a7-ac8f-49c7-95a7-c1fef42fac6e" providerId="ADAL" clId="{DFBCE873-0B2D-4DB9-8D1A-70AF73A0AF92}" dt="2024-01-29T15:41:32.762" v="455" actId="20577"/>
        <pc:sldMkLst>
          <pc:docMk/>
          <pc:sldMk cId="29562846" sldId="277"/>
        </pc:sldMkLst>
      </pc:sldChg>
      <pc:sldChg chg="modSp mod">
        <pc:chgData name="Benoît PARTHOENS" userId="9031a2a7-ac8f-49c7-95a7-c1fef42fac6e" providerId="ADAL" clId="{DFBCE873-0B2D-4DB9-8D1A-70AF73A0AF92}" dt="2023-01-31T17:26:12.509" v="345" actId="14100"/>
        <pc:sldMkLst>
          <pc:docMk/>
          <pc:sldMk cId="3667689948" sldId="284"/>
        </pc:sldMkLst>
        <pc:spChg chg="mod">
          <ac:chgData name="Benoît PARTHOENS" userId="9031a2a7-ac8f-49c7-95a7-c1fef42fac6e" providerId="ADAL" clId="{DFBCE873-0B2D-4DB9-8D1A-70AF73A0AF92}" dt="2023-01-31T17:26:12.509" v="345" actId="14100"/>
          <ac:spMkLst>
            <pc:docMk/>
            <pc:sldMk cId="3667689948" sldId="284"/>
            <ac:spMk id="3" creationId="{224229CB-96B6-4EE2-A3B5-040075D4F014}"/>
          </ac:spMkLst>
        </pc:spChg>
      </pc:sldChg>
      <pc:sldChg chg="ord">
        <pc:chgData name="Benoît PARTHOENS" userId="9031a2a7-ac8f-49c7-95a7-c1fef42fac6e" providerId="ADAL" clId="{DFBCE873-0B2D-4DB9-8D1A-70AF73A0AF92}" dt="2024-01-29T13:38:14.911" v="431"/>
        <pc:sldMkLst>
          <pc:docMk/>
          <pc:sldMk cId="3917986217" sldId="295"/>
        </pc:sldMkLst>
      </pc:sldChg>
      <pc:sldChg chg="delSp mod delAnim">
        <pc:chgData name="Benoît PARTHOENS" userId="9031a2a7-ac8f-49c7-95a7-c1fef42fac6e" providerId="ADAL" clId="{DFBCE873-0B2D-4DB9-8D1A-70AF73A0AF92}" dt="2023-01-31T18:35:33.641" v="379" actId="478"/>
        <pc:sldMkLst>
          <pc:docMk/>
          <pc:sldMk cId="558258775" sldId="297"/>
        </pc:sldMkLst>
        <pc:spChg chg="del">
          <ac:chgData name="Benoît PARTHOENS" userId="9031a2a7-ac8f-49c7-95a7-c1fef42fac6e" providerId="ADAL" clId="{DFBCE873-0B2D-4DB9-8D1A-70AF73A0AF92}" dt="2023-01-31T18:35:33.641" v="379" actId="478"/>
          <ac:spMkLst>
            <pc:docMk/>
            <pc:sldMk cId="558258775" sldId="297"/>
            <ac:spMk id="33" creationId="{120C0319-6200-4AB4-8C5F-0BD3607F66AD}"/>
          </ac:spMkLst>
        </pc:spChg>
      </pc:sldChg>
      <pc:sldChg chg="modSp mod">
        <pc:chgData name="Benoît PARTHOENS" userId="9031a2a7-ac8f-49c7-95a7-c1fef42fac6e" providerId="ADAL" clId="{DFBCE873-0B2D-4DB9-8D1A-70AF73A0AF92}" dt="2023-01-31T17:54:45.590" v="368" actId="20577"/>
        <pc:sldMkLst>
          <pc:docMk/>
          <pc:sldMk cId="2643246261" sldId="300"/>
        </pc:sldMkLst>
        <pc:spChg chg="mod">
          <ac:chgData name="Benoît PARTHOENS" userId="9031a2a7-ac8f-49c7-95a7-c1fef42fac6e" providerId="ADAL" clId="{DFBCE873-0B2D-4DB9-8D1A-70AF73A0AF92}" dt="2023-01-31T17:54:45.590" v="368" actId="20577"/>
          <ac:spMkLst>
            <pc:docMk/>
            <pc:sldMk cId="2643246261" sldId="300"/>
            <ac:spMk id="2" creationId="{8C200725-2658-48A4-A498-B470E8B7806D}"/>
          </ac:spMkLst>
        </pc:spChg>
      </pc:sldChg>
      <pc:sldChg chg="ord">
        <pc:chgData name="Benoît PARTHOENS" userId="9031a2a7-ac8f-49c7-95a7-c1fef42fac6e" providerId="ADAL" clId="{DFBCE873-0B2D-4DB9-8D1A-70AF73A0AF92}" dt="2024-01-29T13:38:14.911" v="431"/>
        <pc:sldMkLst>
          <pc:docMk/>
          <pc:sldMk cId="1978062681" sldId="304"/>
        </pc:sldMkLst>
      </pc:sldChg>
      <pc:sldChg chg="ord">
        <pc:chgData name="Benoît PARTHOENS" userId="9031a2a7-ac8f-49c7-95a7-c1fef42fac6e" providerId="ADAL" clId="{DFBCE873-0B2D-4DB9-8D1A-70AF73A0AF92}" dt="2023-01-31T13:46:54.852" v="296"/>
        <pc:sldMkLst>
          <pc:docMk/>
          <pc:sldMk cId="3520261352" sldId="305"/>
        </pc:sldMkLst>
      </pc:sldChg>
      <pc:sldChg chg="modNotesTx">
        <pc:chgData name="Benoît PARTHOENS" userId="9031a2a7-ac8f-49c7-95a7-c1fef42fac6e" providerId="ADAL" clId="{DFBCE873-0B2D-4DB9-8D1A-70AF73A0AF92}" dt="2024-01-29T15:42:26.180" v="456" actId="20577"/>
        <pc:sldMkLst>
          <pc:docMk/>
          <pc:sldMk cId="3542378841" sldId="306"/>
        </pc:sldMkLst>
      </pc:sldChg>
      <pc:sldChg chg="ord">
        <pc:chgData name="Benoît PARTHOENS" userId="9031a2a7-ac8f-49c7-95a7-c1fef42fac6e" providerId="ADAL" clId="{DFBCE873-0B2D-4DB9-8D1A-70AF73A0AF92}" dt="2024-01-29T13:38:14.911" v="431"/>
        <pc:sldMkLst>
          <pc:docMk/>
          <pc:sldMk cId="587748333" sldId="309"/>
        </pc:sldMkLst>
      </pc:sldChg>
      <pc:sldChg chg="modSp mod modNotesTx">
        <pc:chgData name="Benoît PARTHOENS" userId="9031a2a7-ac8f-49c7-95a7-c1fef42fac6e" providerId="ADAL" clId="{DFBCE873-0B2D-4DB9-8D1A-70AF73A0AF92}" dt="2024-01-31T17:36:38.023" v="524" actId="20577"/>
        <pc:sldMkLst>
          <pc:docMk/>
          <pc:sldMk cId="2412283326" sldId="310"/>
        </pc:sldMkLst>
        <pc:spChg chg="mod">
          <ac:chgData name="Benoît PARTHOENS" userId="9031a2a7-ac8f-49c7-95a7-c1fef42fac6e" providerId="ADAL" clId="{DFBCE873-0B2D-4DB9-8D1A-70AF73A0AF92}" dt="2024-01-31T17:36:38.023" v="524" actId="20577"/>
          <ac:spMkLst>
            <pc:docMk/>
            <pc:sldMk cId="2412283326" sldId="310"/>
            <ac:spMk id="3" creationId="{D8CF3393-C06C-4B0B-B8FE-1BAF8A9605B0}"/>
          </ac:spMkLst>
        </pc:spChg>
      </pc:sldChg>
      <pc:sldChg chg="ord">
        <pc:chgData name="Benoît PARTHOENS" userId="9031a2a7-ac8f-49c7-95a7-c1fef42fac6e" providerId="ADAL" clId="{DFBCE873-0B2D-4DB9-8D1A-70AF73A0AF92}" dt="2023-01-31T14:23:54.154" v="339"/>
        <pc:sldMkLst>
          <pc:docMk/>
          <pc:sldMk cId="2541133247" sldId="311"/>
        </pc:sldMkLst>
      </pc:sldChg>
      <pc:sldChg chg="ord">
        <pc:chgData name="Benoît PARTHOENS" userId="9031a2a7-ac8f-49c7-95a7-c1fef42fac6e" providerId="ADAL" clId="{DFBCE873-0B2D-4DB9-8D1A-70AF73A0AF92}" dt="2023-01-31T14:36:02.146" v="341"/>
        <pc:sldMkLst>
          <pc:docMk/>
          <pc:sldMk cId="2201361174" sldId="312"/>
        </pc:sldMkLst>
      </pc:sldChg>
      <pc:sldChg chg="mod ord modShow">
        <pc:chgData name="Benoît PARTHOENS" userId="9031a2a7-ac8f-49c7-95a7-c1fef42fac6e" providerId="ADAL" clId="{DFBCE873-0B2D-4DB9-8D1A-70AF73A0AF92}" dt="2024-01-31T17:38:47.295" v="534" actId="729"/>
        <pc:sldMkLst>
          <pc:docMk/>
          <pc:sldMk cId="2027336889" sldId="318"/>
        </pc:sldMkLst>
      </pc:sldChg>
      <pc:sldChg chg="ord modNotesTx">
        <pc:chgData name="Benoît PARTHOENS" userId="9031a2a7-ac8f-49c7-95a7-c1fef42fac6e" providerId="ADAL" clId="{DFBCE873-0B2D-4DB9-8D1A-70AF73A0AF92}" dt="2024-01-31T17:38:43.644" v="533"/>
        <pc:sldMkLst>
          <pc:docMk/>
          <pc:sldMk cId="3074845051" sldId="319"/>
        </pc:sldMkLst>
      </pc:sldChg>
      <pc:sldChg chg="ord modNotesTx">
        <pc:chgData name="Benoît PARTHOENS" userId="9031a2a7-ac8f-49c7-95a7-c1fef42fac6e" providerId="ADAL" clId="{DFBCE873-0B2D-4DB9-8D1A-70AF73A0AF92}" dt="2024-01-29T13:55:29.466" v="447"/>
        <pc:sldMkLst>
          <pc:docMk/>
          <pc:sldMk cId="2555834344" sldId="321"/>
        </pc:sldMkLst>
      </pc:sldChg>
      <pc:sldChg chg="ord">
        <pc:chgData name="Benoît PARTHOENS" userId="9031a2a7-ac8f-49c7-95a7-c1fef42fac6e" providerId="ADAL" clId="{DFBCE873-0B2D-4DB9-8D1A-70AF73A0AF92}" dt="2024-01-31T18:08:58.375" v="536"/>
        <pc:sldMkLst>
          <pc:docMk/>
          <pc:sldMk cId="3238516422" sldId="322"/>
        </pc:sldMkLst>
      </pc:sldChg>
      <pc:sldChg chg="modNotesTx">
        <pc:chgData name="Benoît PARTHOENS" userId="9031a2a7-ac8f-49c7-95a7-c1fef42fac6e" providerId="ADAL" clId="{DFBCE873-0B2D-4DB9-8D1A-70AF73A0AF92}" dt="2024-01-31T17:31:07.894" v="490" actId="113"/>
        <pc:sldMkLst>
          <pc:docMk/>
          <pc:sldMk cId="2816163731" sldId="323"/>
        </pc:sldMkLst>
      </pc:sldChg>
      <pc:sldChg chg="ord">
        <pc:chgData name="Benoît PARTHOENS" userId="9031a2a7-ac8f-49c7-95a7-c1fef42fac6e" providerId="ADAL" clId="{DFBCE873-0B2D-4DB9-8D1A-70AF73A0AF92}" dt="2024-01-31T18:08:58.375" v="536"/>
        <pc:sldMkLst>
          <pc:docMk/>
          <pc:sldMk cId="2594618825" sldId="324"/>
        </pc:sldMkLst>
      </pc:sldChg>
      <pc:sldChg chg="mod modShow">
        <pc:chgData name="Benoît PARTHOENS" userId="9031a2a7-ac8f-49c7-95a7-c1fef42fac6e" providerId="ADAL" clId="{DFBCE873-0B2D-4DB9-8D1A-70AF73A0AF92}" dt="2024-01-29T15:50:28.914" v="458" actId="729"/>
        <pc:sldMkLst>
          <pc:docMk/>
          <pc:sldMk cId="1557786466" sldId="327"/>
        </pc:sldMkLst>
      </pc:sldChg>
      <pc:sldChg chg="mod modShow">
        <pc:chgData name="Benoît PARTHOENS" userId="9031a2a7-ac8f-49c7-95a7-c1fef42fac6e" providerId="ADAL" clId="{DFBCE873-0B2D-4DB9-8D1A-70AF73A0AF92}" dt="2024-01-29T15:50:32.605" v="459" actId="729"/>
        <pc:sldMkLst>
          <pc:docMk/>
          <pc:sldMk cId="3821475486" sldId="328"/>
        </pc:sldMkLst>
      </pc:sldChg>
      <pc:sldChg chg="modSp">
        <pc:chgData name="Benoît PARTHOENS" userId="9031a2a7-ac8f-49c7-95a7-c1fef42fac6e" providerId="ADAL" clId="{DFBCE873-0B2D-4DB9-8D1A-70AF73A0AF92}" dt="2024-01-29T15:51:24.028" v="460" actId="20577"/>
        <pc:sldMkLst>
          <pc:docMk/>
          <pc:sldMk cId="20799730" sldId="330"/>
        </pc:sldMkLst>
        <pc:spChg chg="mod">
          <ac:chgData name="Benoît PARTHOENS" userId="9031a2a7-ac8f-49c7-95a7-c1fef42fac6e" providerId="ADAL" clId="{DFBCE873-0B2D-4DB9-8D1A-70AF73A0AF92}" dt="2024-01-29T15:51:24.028" v="460" actId="20577"/>
          <ac:spMkLst>
            <pc:docMk/>
            <pc:sldMk cId="20799730" sldId="330"/>
            <ac:spMk id="3" creationId="{D54DE9BB-78BE-4D29-94A2-654F6257B6F6}"/>
          </ac:spMkLst>
        </pc:spChg>
      </pc:sldChg>
      <pc:sldChg chg="modSp mod">
        <pc:chgData name="Benoît PARTHOENS" userId="9031a2a7-ac8f-49c7-95a7-c1fef42fac6e" providerId="ADAL" clId="{DFBCE873-0B2D-4DB9-8D1A-70AF73A0AF92}" dt="2024-01-29T16:03:04.079" v="468" actId="313"/>
        <pc:sldMkLst>
          <pc:docMk/>
          <pc:sldMk cId="3175931783" sldId="334"/>
        </pc:sldMkLst>
        <pc:spChg chg="mod">
          <ac:chgData name="Benoît PARTHOENS" userId="9031a2a7-ac8f-49c7-95a7-c1fef42fac6e" providerId="ADAL" clId="{DFBCE873-0B2D-4DB9-8D1A-70AF73A0AF92}" dt="2024-01-29T16:03:04.079" v="468" actId="313"/>
          <ac:spMkLst>
            <pc:docMk/>
            <pc:sldMk cId="3175931783" sldId="334"/>
            <ac:spMk id="3" creationId="{21425AD5-30FE-44B2-B25A-ED1DEAF592C6}"/>
          </ac:spMkLst>
        </pc:spChg>
      </pc:sldChg>
      <pc:sldChg chg="modNotesTx">
        <pc:chgData name="Benoît PARTHOENS" userId="9031a2a7-ac8f-49c7-95a7-c1fef42fac6e" providerId="ADAL" clId="{DFBCE873-0B2D-4DB9-8D1A-70AF73A0AF92}" dt="2024-01-29T16:04:42.646" v="470" actId="20577"/>
        <pc:sldMkLst>
          <pc:docMk/>
          <pc:sldMk cId="650594944" sldId="336"/>
        </pc:sldMkLst>
      </pc:sldChg>
      <pc:sldChg chg="ord">
        <pc:chgData name="Benoît PARTHOENS" userId="9031a2a7-ac8f-49c7-95a7-c1fef42fac6e" providerId="ADAL" clId="{DFBCE873-0B2D-4DB9-8D1A-70AF73A0AF92}" dt="2023-01-31T17:50:19.470" v="347"/>
        <pc:sldMkLst>
          <pc:docMk/>
          <pc:sldMk cId="3521395279" sldId="340"/>
        </pc:sldMkLst>
      </pc:sldChg>
    </pc:docChg>
  </pc:docChgLst>
  <pc:docChgLst>
    <pc:chgData name="Benoît PARTHOENS" userId="9031a2a7-ac8f-49c7-95a7-c1fef42fac6e" providerId="ADAL" clId="{8227B31B-91C6-40D9-BEA2-A128C97A8EB2}"/>
    <pc:docChg chg="custSel modSld">
      <pc:chgData name="Benoît PARTHOENS" userId="9031a2a7-ac8f-49c7-95a7-c1fef42fac6e" providerId="ADAL" clId="{8227B31B-91C6-40D9-BEA2-A128C97A8EB2}" dt="2022-02-01T15:26:20.956" v="32" actId="20577"/>
      <pc:docMkLst>
        <pc:docMk/>
      </pc:docMkLst>
      <pc:sldChg chg="modSp mod">
        <pc:chgData name="Benoît PARTHOENS" userId="9031a2a7-ac8f-49c7-95a7-c1fef42fac6e" providerId="ADAL" clId="{8227B31B-91C6-40D9-BEA2-A128C97A8EB2}" dt="2022-02-01T14:27:36.329" v="17" actId="313"/>
        <pc:sldMkLst>
          <pc:docMk/>
          <pc:sldMk cId="1545195686" sldId="257"/>
        </pc:sldMkLst>
        <pc:spChg chg="mod">
          <ac:chgData name="Benoît PARTHOENS" userId="9031a2a7-ac8f-49c7-95a7-c1fef42fac6e" providerId="ADAL" clId="{8227B31B-91C6-40D9-BEA2-A128C97A8EB2}" dt="2022-02-01T14:27:36.329" v="17" actId="313"/>
          <ac:spMkLst>
            <pc:docMk/>
            <pc:sldMk cId="1545195686" sldId="257"/>
            <ac:spMk id="3" creationId="{00B36A20-53BF-4AF3-A509-A8FB8184A78E}"/>
          </ac:spMkLst>
        </pc:spChg>
      </pc:sldChg>
      <pc:sldChg chg="modNotesTx">
        <pc:chgData name="Benoît PARTHOENS" userId="9031a2a7-ac8f-49c7-95a7-c1fef42fac6e" providerId="ADAL" clId="{8227B31B-91C6-40D9-BEA2-A128C97A8EB2}" dt="2022-02-01T15:26:20.956" v="32" actId="20577"/>
        <pc:sldMkLst>
          <pc:docMk/>
          <pc:sldMk cId="154134462" sldId="266"/>
        </pc:sldMkLst>
      </pc:sldChg>
      <pc:sldChg chg="modNotesTx">
        <pc:chgData name="Benoît PARTHOENS" userId="9031a2a7-ac8f-49c7-95a7-c1fef42fac6e" providerId="ADAL" clId="{8227B31B-91C6-40D9-BEA2-A128C97A8EB2}" dt="2022-02-01T15:08:59.380" v="25" actId="20577"/>
        <pc:sldMkLst>
          <pc:docMk/>
          <pc:sldMk cId="558258775" sldId="297"/>
        </pc:sldMkLst>
      </pc:sldChg>
    </pc:docChg>
  </pc:docChgLst>
  <pc:docChgLst>
    <pc:chgData name="Benoît PARTHOENS" userId="9031a2a7-ac8f-49c7-95a7-c1fef42fac6e" providerId="ADAL" clId="{A98A086F-BBB0-49A1-B9C8-D5FD332B0C95}"/>
    <pc:docChg chg="undo redo custSel addSld delSld modSld sldOrd modMainMaster">
      <pc:chgData name="Benoît PARTHOENS" userId="9031a2a7-ac8f-49c7-95a7-c1fef42fac6e" providerId="ADAL" clId="{A98A086F-BBB0-49A1-B9C8-D5FD332B0C95}" dt="2022-02-09T17:31:23.515" v="2536" actId="20577"/>
      <pc:docMkLst>
        <pc:docMk/>
      </pc:docMkLst>
      <pc:sldChg chg="addSp delSp modSp mod setBg addAnim setClrOvrMap">
        <pc:chgData name="Benoît PARTHOENS" userId="9031a2a7-ac8f-49c7-95a7-c1fef42fac6e" providerId="ADAL" clId="{A98A086F-BBB0-49A1-B9C8-D5FD332B0C95}" dt="2022-02-07T10:23:54.130" v="1867"/>
        <pc:sldMkLst>
          <pc:docMk/>
          <pc:sldMk cId="3059040201" sldId="256"/>
        </pc:sldMkLst>
        <pc:spChg chg="mod">
          <ac:chgData name="Benoît PARTHOENS" userId="9031a2a7-ac8f-49c7-95a7-c1fef42fac6e" providerId="ADAL" clId="{A98A086F-BBB0-49A1-B9C8-D5FD332B0C95}" dt="2022-02-07T09:38:01.899" v="1658" actId="20577"/>
          <ac:spMkLst>
            <pc:docMk/>
            <pc:sldMk cId="3059040201" sldId="256"/>
            <ac:spMk id="2" creationId="{B46260E1-8504-4AE3-A635-858B1E60B0D4}"/>
          </ac:spMkLst>
        </pc:spChg>
        <pc:spChg chg="mod">
          <ac:chgData name="Benoît PARTHOENS" userId="9031a2a7-ac8f-49c7-95a7-c1fef42fac6e" providerId="ADAL" clId="{A98A086F-BBB0-49A1-B9C8-D5FD332B0C95}" dt="2022-02-07T09:36:31.975" v="1642" actId="26606"/>
          <ac:spMkLst>
            <pc:docMk/>
            <pc:sldMk cId="3059040201" sldId="256"/>
            <ac:spMk id="3" creationId="{644E4BB0-1ACB-48CC-84EE-4D0DE146CC86}"/>
          </ac:spMkLst>
        </pc:spChg>
        <pc:spChg chg="add del">
          <ac:chgData name="Benoît PARTHOENS" userId="9031a2a7-ac8f-49c7-95a7-c1fef42fac6e" providerId="ADAL" clId="{A98A086F-BBB0-49A1-B9C8-D5FD332B0C95}" dt="2022-02-07T09:34:01.142" v="1555" actId="26606"/>
          <ac:spMkLst>
            <pc:docMk/>
            <pc:sldMk cId="3059040201" sldId="256"/>
            <ac:spMk id="8" creationId="{D8386171-E87D-46AB-8718-4CE2A88748BD}"/>
          </ac:spMkLst>
        </pc:spChg>
        <pc:spChg chg="add">
          <ac:chgData name="Benoît PARTHOENS" userId="9031a2a7-ac8f-49c7-95a7-c1fef42fac6e" providerId="ADAL" clId="{A98A086F-BBB0-49A1-B9C8-D5FD332B0C95}" dt="2022-02-07T09:36:31.975" v="1642" actId="26606"/>
          <ac:spMkLst>
            <pc:docMk/>
            <pc:sldMk cId="3059040201" sldId="256"/>
            <ac:spMk id="9" creationId="{B0354608-2C0B-45C8-8C8B-8E3ED2EF58E4}"/>
          </ac:spMkLst>
        </pc:spChg>
        <pc:spChg chg="add del">
          <ac:chgData name="Benoît PARTHOENS" userId="9031a2a7-ac8f-49c7-95a7-c1fef42fac6e" providerId="ADAL" clId="{A98A086F-BBB0-49A1-B9C8-D5FD332B0C95}" dt="2022-02-07T09:34:01.142" v="1555" actId="26606"/>
          <ac:spMkLst>
            <pc:docMk/>
            <pc:sldMk cId="3059040201" sldId="256"/>
            <ac:spMk id="10" creationId="{207CB456-8849-413C-8210-B663779A32E0}"/>
          </ac:spMkLst>
        </pc:spChg>
        <pc:spChg chg="add">
          <ac:chgData name="Benoît PARTHOENS" userId="9031a2a7-ac8f-49c7-95a7-c1fef42fac6e" providerId="ADAL" clId="{A98A086F-BBB0-49A1-B9C8-D5FD332B0C95}" dt="2022-02-07T09:36:31.975" v="1642" actId="26606"/>
          <ac:spMkLst>
            <pc:docMk/>
            <pc:sldMk cId="3059040201" sldId="256"/>
            <ac:spMk id="11" creationId="{A69EB637-CEDE-43AD-8B65-DDD63C08FB34}"/>
          </ac:spMkLst>
        </pc:spChg>
        <pc:spChg chg="add del">
          <ac:chgData name="Benoît PARTHOENS" userId="9031a2a7-ac8f-49c7-95a7-c1fef42fac6e" providerId="ADAL" clId="{A98A086F-BBB0-49A1-B9C8-D5FD332B0C95}" dt="2022-02-07T09:34:01.142" v="1555" actId="26606"/>
          <ac:spMkLst>
            <pc:docMk/>
            <pc:sldMk cId="3059040201" sldId="256"/>
            <ac:spMk id="12" creationId="{E513936D-D1EB-4E42-A97F-942BA1F3DFA7}"/>
          </ac:spMkLst>
        </pc:spChg>
        <pc:spChg chg="add">
          <ac:chgData name="Benoît PARTHOENS" userId="9031a2a7-ac8f-49c7-95a7-c1fef42fac6e" providerId="ADAL" clId="{A98A086F-BBB0-49A1-B9C8-D5FD332B0C95}" dt="2022-02-07T09:36:31.975" v="1642" actId="26606"/>
          <ac:spMkLst>
            <pc:docMk/>
            <pc:sldMk cId="3059040201" sldId="256"/>
            <ac:spMk id="13" creationId="{CDD7DB09-290B-4A1F-BFC1-51ED7C978ED6}"/>
          </ac:spMkLst>
        </pc:spChg>
        <pc:spChg chg="add">
          <ac:chgData name="Benoît PARTHOENS" userId="9031a2a7-ac8f-49c7-95a7-c1fef42fac6e" providerId="ADAL" clId="{A98A086F-BBB0-49A1-B9C8-D5FD332B0C95}" dt="2022-02-07T09:36:31.975" v="1642" actId="26606"/>
          <ac:spMkLst>
            <pc:docMk/>
            <pc:sldMk cId="3059040201" sldId="256"/>
            <ac:spMk id="15" creationId="{B0FAED46-1BF7-48DB-980D-571CD2A30DC4}"/>
          </ac:spMkLst>
        </pc:spChg>
        <pc:picChg chg="add del mod">
          <ac:chgData name="Benoît PARTHOENS" userId="9031a2a7-ac8f-49c7-95a7-c1fef42fac6e" providerId="ADAL" clId="{A98A086F-BBB0-49A1-B9C8-D5FD332B0C95}" dt="2022-02-07T09:35:08.404" v="1606" actId="26606"/>
          <ac:picMkLst>
            <pc:docMk/>
            <pc:sldMk cId="3059040201" sldId="256"/>
            <ac:picMk id="5" creationId="{37F4B214-1522-456A-B920-61585E24191D}"/>
          </ac:picMkLst>
        </pc:picChg>
        <pc:picChg chg="add">
          <ac:chgData name="Benoît PARTHOENS" userId="9031a2a7-ac8f-49c7-95a7-c1fef42fac6e" providerId="ADAL" clId="{A98A086F-BBB0-49A1-B9C8-D5FD332B0C95}" dt="2022-02-07T09:36:31.975" v="1642" actId="26606"/>
          <ac:picMkLst>
            <pc:docMk/>
            <pc:sldMk cId="3059040201" sldId="256"/>
            <ac:picMk id="6" creationId="{1AD838EE-E138-45A7-855D-655E2116CC3F}"/>
          </ac:picMkLst>
        </pc:picChg>
        <pc:cxnChg chg="add del">
          <ac:chgData name="Benoît PARTHOENS" userId="9031a2a7-ac8f-49c7-95a7-c1fef42fac6e" providerId="ADAL" clId="{A98A086F-BBB0-49A1-B9C8-D5FD332B0C95}" dt="2022-02-07T09:34:01.142" v="1555" actId="26606"/>
          <ac:cxnSpMkLst>
            <pc:docMk/>
            <pc:sldMk cId="3059040201" sldId="256"/>
            <ac:cxnSpMk id="14" creationId="{AFA75EE9-0DE4-4982-A870-290AD61EAAD7}"/>
          </ac:cxnSpMkLst>
        </pc:cxnChg>
      </pc:sldChg>
      <pc:sldChg chg="addSp delSp modSp mod modNotesTx">
        <pc:chgData name="Benoît PARTHOENS" userId="9031a2a7-ac8f-49c7-95a7-c1fef42fac6e" providerId="ADAL" clId="{A98A086F-BBB0-49A1-B9C8-D5FD332B0C95}" dt="2022-02-07T09:45:25.172" v="1747" actId="207"/>
        <pc:sldMkLst>
          <pc:docMk/>
          <pc:sldMk cId="1545195686" sldId="257"/>
        </pc:sldMkLst>
        <pc:spChg chg="mod">
          <ac:chgData name="Benoît PARTHOENS" userId="9031a2a7-ac8f-49c7-95a7-c1fef42fac6e" providerId="ADAL" clId="{A98A086F-BBB0-49A1-B9C8-D5FD332B0C95}" dt="2022-02-07T09:37:49.882" v="1657" actId="20577"/>
          <ac:spMkLst>
            <pc:docMk/>
            <pc:sldMk cId="1545195686" sldId="257"/>
            <ac:spMk id="2" creationId="{9F98A2A8-821D-47D1-94ED-C45E72DB860B}"/>
          </ac:spMkLst>
        </pc:spChg>
        <pc:spChg chg="del mod">
          <ac:chgData name="Benoît PARTHOENS" userId="9031a2a7-ac8f-49c7-95a7-c1fef42fac6e" providerId="ADAL" clId="{A98A086F-BBB0-49A1-B9C8-D5FD332B0C95}" dt="2022-02-07T09:43:29.459" v="1745" actId="26606"/>
          <ac:spMkLst>
            <pc:docMk/>
            <pc:sldMk cId="1545195686" sldId="257"/>
            <ac:spMk id="3" creationId="{00B36A20-53BF-4AF3-A509-A8FB8184A78E}"/>
          </ac:spMkLst>
        </pc:spChg>
        <pc:graphicFrameChg chg="add mod">
          <ac:chgData name="Benoît PARTHOENS" userId="9031a2a7-ac8f-49c7-95a7-c1fef42fac6e" providerId="ADAL" clId="{A98A086F-BBB0-49A1-B9C8-D5FD332B0C95}" dt="2022-02-07T09:45:25.172" v="1747" actId="207"/>
          <ac:graphicFrameMkLst>
            <pc:docMk/>
            <pc:sldMk cId="1545195686" sldId="257"/>
            <ac:graphicFrameMk id="6" creationId="{7E076358-EE79-4CB1-9F10-E785A8B620A9}"/>
          </ac:graphicFrameMkLst>
        </pc:graphicFrameChg>
      </pc:sldChg>
      <pc:sldChg chg="addSp modSp add mod setBg">
        <pc:chgData name="Benoît PARTHOENS" userId="9031a2a7-ac8f-49c7-95a7-c1fef42fac6e" providerId="ADAL" clId="{A98A086F-BBB0-49A1-B9C8-D5FD332B0C95}" dt="2022-02-07T11:09:12.937" v="2052" actId="255"/>
        <pc:sldMkLst>
          <pc:docMk/>
          <pc:sldMk cId="2605365749" sldId="258"/>
        </pc:sldMkLst>
        <pc:spChg chg="mod">
          <ac:chgData name="Benoît PARTHOENS" userId="9031a2a7-ac8f-49c7-95a7-c1fef42fac6e" providerId="ADAL" clId="{A98A086F-BBB0-49A1-B9C8-D5FD332B0C95}" dt="2022-02-07T11:09:02.443" v="2051" actId="26606"/>
          <ac:spMkLst>
            <pc:docMk/>
            <pc:sldMk cId="2605365749" sldId="258"/>
            <ac:spMk id="2" creationId="{D0BE864F-06FA-4557-8D6C-89027F921AD2}"/>
          </ac:spMkLst>
        </pc:spChg>
        <pc:spChg chg="mod">
          <ac:chgData name="Benoît PARTHOENS" userId="9031a2a7-ac8f-49c7-95a7-c1fef42fac6e" providerId="ADAL" clId="{A98A086F-BBB0-49A1-B9C8-D5FD332B0C95}" dt="2022-02-07T11:09:12.937" v="2052" actId="255"/>
          <ac:spMkLst>
            <pc:docMk/>
            <pc:sldMk cId="2605365749" sldId="258"/>
            <ac:spMk id="3" creationId="{D54DE9BB-78BE-4D29-94A2-654F6257B6F6}"/>
          </ac:spMkLst>
        </pc:spChg>
        <pc:spChg chg="mod">
          <ac:chgData name="Benoît PARTHOENS" userId="9031a2a7-ac8f-49c7-95a7-c1fef42fac6e" providerId="ADAL" clId="{A98A086F-BBB0-49A1-B9C8-D5FD332B0C95}" dt="2022-02-07T11:09:02.443" v="2051" actId="26606"/>
          <ac:spMkLst>
            <pc:docMk/>
            <pc:sldMk cId="2605365749" sldId="258"/>
            <ac:spMk id="4" creationId="{D9F03278-BD35-424C-B1D3-C5D82F277A3A}"/>
          </ac:spMkLst>
        </pc:spChg>
        <pc:spChg chg="add">
          <ac:chgData name="Benoît PARTHOENS" userId="9031a2a7-ac8f-49c7-95a7-c1fef42fac6e" providerId="ADAL" clId="{A98A086F-BBB0-49A1-B9C8-D5FD332B0C95}" dt="2022-02-07T11:09:02.443" v="2051" actId="26606"/>
          <ac:spMkLst>
            <pc:docMk/>
            <pc:sldMk cId="2605365749" sldId="258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1:09:02.443" v="2051" actId="26606"/>
          <ac:spMkLst>
            <pc:docMk/>
            <pc:sldMk cId="2605365749" sldId="258"/>
            <ac:spMk id="11" creationId="{DB17E863-922E-4C26-BD64-E8FD41D28661}"/>
          </ac:spMkLst>
        </pc:spChg>
      </pc:sldChg>
      <pc:sldChg chg="addSp delSp modSp mod setBg modNotesTx">
        <pc:chgData name="Benoît PARTHOENS" userId="9031a2a7-ac8f-49c7-95a7-c1fef42fac6e" providerId="ADAL" clId="{A98A086F-BBB0-49A1-B9C8-D5FD332B0C95}" dt="2022-02-07T10:23:54.130" v="1867"/>
        <pc:sldMkLst>
          <pc:docMk/>
          <pc:sldMk cId="2997752450" sldId="259"/>
        </pc:sldMkLst>
        <pc:spChg chg="mod">
          <ac:chgData name="Benoît PARTHOENS" userId="9031a2a7-ac8f-49c7-95a7-c1fef42fac6e" providerId="ADAL" clId="{A98A086F-BBB0-49A1-B9C8-D5FD332B0C95}" dt="2022-02-07T10:22:12.391" v="1862" actId="26606"/>
          <ac:spMkLst>
            <pc:docMk/>
            <pc:sldMk cId="2997752450" sldId="259"/>
            <ac:spMk id="2" creationId="{34AE5078-A76A-4C0F-8A0C-AAD558D71412}"/>
          </ac:spMkLst>
        </pc:spChg>
        <pc:spChg chg="mod">
          <ac:chgData name="Benoît PARTHOENS" userId="9031a2a7-ac8f-49c7-95a7-c1fef42fac6e" providerId="ADAL" clId="{A98A086F-BBB0-49A1-B9C8-D5FD332B0C95}" dt="2022-02-07T10:22:36.106" v="1866" actId="207"/>
          <ac:spMkLst>
            <pc:docMk/>
            <pc:sldMk cId="2997752450" sldId="259"/>
            <ac:spMk id="3" creationId="{F8F8CB09-456E-4BE5-AC1D-904CE078E4CB}"/>
          </ac:spMkLst>
        </pc:spChg>
        <pc:spChg chg="mod">
          <ac:chgData name="Benoît PARTHOENS" userId="9031a2a7-ac8f-49c7-95a7-c1fef42fac6e" providerId="ADAL" clId="{A98A086F-BBB0-49A1-B9C8-D5FD332B0C95}" dt="2022-02-07T10:22:11.780" v="1861" actId="26606"/>
          <ac:spMkLst>
            <pc:docMk/>
            <pc:sldMk cId="2997752450" sldId="259"/>
            <ac:spMk id="4" creationId="{95001CAE-A00F-4764-A579-22B894A845FC}"/>
          </ac:spMkLst>
        </pc:spChg>
        <pc:spChg chg="add del">
          <ac:chgData name="Benoît PARTHOENS" userId="9031a2a7-ac8f-49c7-95a7-c1fef42fac6e" providerId="ADAL" clId="{A98A086F-BBB0-49A1-B9C8-D5FD332B0C95}" dt="2022-02-07T10:22:12.391" v="1862" actId="26606"/>
          <ac:spMkLst>
            <pc:docMk/>
            <pc:sldMk cId="2997752450" sldId="259"/>
            <ac:spMk id="9" creationId="{777A147A-9ED8-46B4-8660-1B3C2AA880B5}"/>
          </ac:spMkLst>
        </pc:spChg>
        <pc:spChg chg="add del">
          <ac:chgData name="Benoît PARTHOENS" userId="9031a2a7-ac8f-49c7-95a7-c1fef42fac6e" providerId="ADAL" clId="{A98A086F-BBB0-49A1-B9C8-D5FD332B0C95}" dt="2022-02-07T10:22:12.391" v="1862" actId="26606"/>
          <ac:spMkLst>
            <pc:docMk/>
            <pc:sldMk cId="2997752450" sldId="259"/>
            <ac:spMk id="11" creationId="{5D6C15A0-C087-4593-8414-2B4EC1CDC3DE}"/>
          </ac:spMkLst>
        </pc:spChg>
        <pc:spChg chg="add del">
          <ac:chgData name="Benoît PARTHOENS" userId="9031a2a7-ac8f-49c7-95a7-c1fef42fac6e" providerId="ADAL" clId="{A98A086F-BBB0-49A1-B9C8-D5FD332B0C95}" dt="2022-02-07T10:22:12.391" v="1862" actId="26606"/>
          <ac:spMkLst>
            <pc:docMk/>
            <pc:sldMk cId="2997752450" sldId="259"/>
            <ac:spMk id="16" creationId="{100EDD19-6802-4EC3-95CE-CFFAB042CFD6}"/>
          </ac:spMkLst>
        </pc:spChg>
        <pc:spChg chg="add del">
          <ac:chgData name="Benoît PARTHOENS" userId="9031a2a7-ac8f-49c7-95a7-c1fef42fac6e" providerId="ADAL" clId="{A98A086F-BBB0-49A1-B9C8-D5FD332B0C95}" dt="2022-02-07T10:22:12.391" v="1862" actId="26606"/>
          <ac:spMkLst>
            <pc:docMk/>
            <pc:sldMk cId="2997752450" sldId="259"/>
            <ac:spMk id="18" creationId="{DB17E863-922E-4C26-BD64-E8FD41D28661}"/>
          </ac:spMkLst>
        </pc:spChg>
      </pc:sldChg>
      <pc:sldChg chg="addSp delSp modSp mod addAnim delAnim modAnim">
        <pc:chgData name="Benoît PARTHOENS" userId="9031a2a7-ac8f-49c7-95a7-c1fef42fac6e" providerId="ADAL" clId="{A98A086F-BBB0-49A1-B9C8-D5FD332B0C95}" dt="2022-02-02T14:58:00.826" v="737"/>
        <pc:sldMkLst>
          <pc:docMk/>
          <pc:sldMk cId="2003825384" sldId="260"/>
        </pc:sldMkLst>
        <pc:spChg chg="del">
          <ac:chgData name="Benoît PARTHOENS" userId="9031a2a7-ac8f-49c7-95a7-c1fef42fac6e" providerId="ADAL" clId="{A98A086F-BBB0-49A1-B9C8-D5FD332B0C95}" dt="2022-02-02T14:56:08.856" v="716" actId="478"/>
          <ac:spMkLst>
            <pc:docMk/>
            <pc:sldMk cId="2003825384" sldId="260"/>
            <ac:spMk id="35" creationId="{590EAA00-5176-4134-A941-4036B3955DD4}"/>
          </ac:spMkLst>
        </pc:spChg>
        <pc:spChg chg="add del mod">
          <ac:chgData name="Benoît PARTHOENS" userId="9031a2a7-ac8f-49c7-95a7-c1fef42fac6e" providerId="ADAL" clId="{A98A086F-BBB0-49A1-B9C8-D5FD332B0C95}" dt="2022-02-02T14:57:08.062" v="720" actId="478"/>
          <ac:spMkLst>
            <pc:docMk/>
            <pc:sldMk cId="2003825384" sldId="260"/>
            <ac:spMk id="36" creationId="{87F45A8B-A4C9-4033-A599-45B13A0D695D}"/>
          </ac:spMkLst>
        </pc:spChg>
        <pc:spChg chg="add mod">
          <ac:chgData name="Benoît PARTHOENS" userId="9031a2a7-ac8f-49c7-95a7-c1fef42fac6e" providerId="ADAL" clId="{A98A086F-BBB0-49A1-B9C8-D5FD332B0C95}" dt="2022-02-02T14:57:19.667" v="730" actId="20577"/>
          <ac:spMkLst>
            <pc:docMk/>
            <pc:sldMk cId="2003825384" sldId="260"/>
            <ac:spMk id="37" creationId="{C61B5091-3BE0-43D4-BFC5-A02633B82973}"/>
          </ac:spMkLst>
        </pc:spChg>
        <pc:cxnChg chg="add mod">
          <ac:chgData name="Benoît PARTHOENS" userId="9031a2a7-ac8f-49c7-95a7-c1fef42fac6e" providerId="ADAL" clId="{A98A086F-BBB0-49A1-B9C8-D5FD332B0C95}" dt="2022-02-02T14:57:48.898" v="736" actId="14100"/>
          <ac:cxnSpMkLst>
            <pc:docMk/>
            <pc:sldMk cId="2003825384" sldId="260"/>
            <ac:cxnSpMk id="38" creationId="{C603B542-2138-4B4E-BFE3-6EA52D538FC1}"/>
          </ac:cxnSpMkLst>
        </pc:cxnChg>
      </pc:sldChg>
      <pc:sldChg chg="addSp delSp modSp mod setBg delAnim modAnim">
        <pc:chgData name="Benoît PARTHOENS" userId="9031a2a7-ac8f-49c7-95a7-c1fef42fac6e" providerId="ADAL" clId="{A98A086F-BBB0-49A1-B9C8-D5FD332B0C95}" dt="2022-02-07T10:45:20.727" v="1908" actId="255"/>
        <pc:sldMkLst>
          <pc:docMk/>
          <pc:sldMk cId="880491462" sldId="261"/>
        </pc:sldMkLst>
        <pc:spChg chg="mod">
          <ac:chgData name="Benoît PARTHOENS" userId="9031a2a7-ac8f-49c7-95a7-c1fef42fac6e" providerId="ADAL" clId="{A98A086F-BBB0-49A1-B9C8-D5FD332B0C95}" dt="2022-02-07T10:45:03.436" v="1905" actId="26606"/>
          <ac:spMkLst>
            <pc:docMk/>
            <pc:sldMk cId="880491462" sldId="261"/>
            <ac:spMk id="2" creationId="{4D41A210-4B2A-4909-A3CA-F65C2C386507}"/>
          </ac:spMkLst>
        </pc:spChg>
        <pc:spChg chg="mod">
          <ac:chgData name="Benoît PARTHOENS" userId="9031a2a7-ac8f-49c7-95a7-c1fef42fac6e" providerId="ADAL" clId="{A98A086F-BBB0-49A1-B9C8-D5FD332B0C95}" dt="2022-02-07T10:45:20.727" v="1908" actId="255"/>
          <ac:spMkLst>
            <pc:docMk/>
            <pc:sldMk cId="880491462" sldId="261"/>
            <ac:spMk id="3" creationId="{043F09FC-9E39-42D5-A456-341393BAE7B1}"/>
          </ac:spMkLst>
        </pc:spChg>
        <pc:spChg chg="del">
          <ac:chgData name="Benoît PARTHOENS" userId="9031a2a7-ac8f-49c7-95a7-c1fef42fac6e" providerId="ADAL" clId="{A98A086F-BBB0-49A1-B9C8-D5FD332B0C95}" dt="2022-02-07T10:44:56.156" v="1904" actId="21"/>
          <ac:spMkLst>
            <pc:docMk/>
            <pc:sldMk cId="880491462" sldId="261"/>
            <ac:spMk id="4" creationId="{31ABBA14-F8D3-41B3-8B76-A9795FED689C}"/>
          </ac:spMkLst>
        </pc:spChg>
        <pc:spChg chg="mod">
          <ac:chgData name="Benoît PARTHOENS" userId="9031a2a7-ac8f-49c7-95a7-c1fef42fac6e" providerId="ADAL" clId="{A98A086F-BBB0-49A1-B9C8-D5FD332B0C95}" dt="2022-02-07T10:45:03.436" v="1905" actId="26606"/>
          <ac:spMkLst>
            <pc:docMk/>
            <pc:sldMk cId="880491462" sldId="261"/>
            <ac:spMk id="5" creationId="{79395582-0F4F-4532-942E-7EF5AE4910AD}"/>
          </ac:spMkLst>
        </pc:spChg>
        <pc:spChg chg="add mod">
          <ac:chgData name="Benoît PARTHOENS" userId="9031a2a7-ac8f-49c7-95a7-c1fef42fac6e" providerId="ADAL" clId="{A98A086F-BBB0-49A1-B9C8-D5FD332B0C95}" dt="2022-02-07T10:45:11.161" v="1907" actId="1076"/>
          <ac:spMkLst>
            <pc:docMk/>
            <pc:sldMk cId="880491462" sldId="261"/>
            <ac:spMk id="8" creationId="{7D445D87-46F6-4619-BD1A-4F8062B496B7}"/>
          </ac:spMkLst>
        </pc:spChg>
        <pc:spChg chg="add">
          <ac:chgData name="Benoît PARTHOENS" userId="9031a2a7-ac8f-49c7-95a7-c1fef42fac6e" providerId="ADAL" clId="{A98A086F-BBB0-49A1-B9C8-D5FD332B0C95}" dt="2022-02-07T10:45:03.436" v="1905" actId="26606"/>
          <ac:spMkLst>
            <pc:docMk/>
            <pc:sldMk cId="880491462" sldId="261"/>
            <ac:spMk id="10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0:45:03.436" v="1905" actId="26606"/>
          <ac:spMkLst>
            <pc:docMk/>
            <pc:sldMk cId="880491462" sldId="261"/>
            <ac:spMk id="12" creationId="{DB17E863-922E-4C26-BD64-E8FD41D28661}"/>
          </ac:spMkLst>
        </pc:spChg>
      </pc:sldChg>
      <pc:sldChg chg="addSp delSp modSp add mod ord setBg">
        <pc:chgData name="Benoît PARTHOENS" userId="9031a2a7-ac8f-49c7-95a7-c1fef42fac6e" providerId="ADAL" clId="{A98A086F-BBB0-49A1-B9C8-D5FD332B0C95}" dt="2022-02-09T15:31:54.343" v="2535"/>
        <pc:sldMkLst>
          <pc:docMk/>
          <pc:sldMk cId="211564106" sldId="263"/>
        </pc:sldMkLst>
        <pc:spChg chg="mod">
          <ac:chgData name="Benoît PARTHOENS" userId="9031a2a7-ac8f-49c7-95a7-c1fef42fac6e" providerId="ADAL" clId="{A98A086F-BBB0-49A1-B9C8-D5FD332B0C95}" dt="2022-02-07T11:19:03.981" v="2091" actId="26606"/>
          <ac:spMkLst>
            <pc:docMk/>
            <pc:sldMk cId="211564106" sldId="263"/>
            <ac:spMk id="2" creationId="{E824A313-AE68-45F8-9D08-2A3F7A5A5E08}"/>
          </ac:spMkLst>
        </pc:spChg>
        <pc:spChg chg="mod">
          <ac:chgData name="Benoît PARTHOENS" userId="9031a2a7-ac8f-49c7-95a7-c1fef42fac6e" providerId="ADAL" clId="{A98A086F-BBB0-49A1-B9C8-D5FD332B0C95}" dt="2022-02-09T10:52:52.635" v="2296" actId="20577"/>
          <ac:spMkLst>
            <pc:docMk/>
            <pc:sldMk cId="211564106" sldId="263"/>
            <ac:spMk id="3" creationId="{1FA54DB6-08EA-4475-8CC5-70FF7909844D}"/>
          </ac:spMkLst>
        </pc:spChg>
        <pc:spChg chg="mod">
          <ac:chgData name="Benoît PARTHOENS" userId="9031a2a7-ac8f-49c7-95a7-c1fef42fac6e" providerId="ADAL" clId="{A98A086F-BBB0-49A1-B9C8-D5FD332B0C95}" dt="2022-02-07T11:19:03.981" v="2091" actId="26606"/>
          <ac:spMkLst>
            <pc:docMk/>
            <pc:sldMk cId="211564106" sldId="263"/>
            <ac:spMk id="4" creationId="{AD8B00F8-01AC-4A39-AAC2-2C9E1F546001}"/>
          </ac:spMkLst>
        </pc:spChg>
        <pc:spChg chg="add del">
          <ac:chgData name="Benoît PARTHOENS" userId="9031a2a7-ac8f-49c7-95a7-c1fef42fac6e" providerId="ADAL" clId="{A98A086F-BBB0-49A1-B9C8-D5FD332B0C95}" dt="2022-02-07T11:19:03.981" v="2091" actId="26606"/>
          <ac:spMkLst>
            <pc:docMk/>
            <pc:sldMk cId="211564106" sldId="263"/>
            <ac:spMk id="9" creationId="{100EDD19-6802-4EC3-95CE-CFFAB042CFD6}"/>
          </ac:spMkLst>
        </pc:spChg>
        <pc:spChg chg="add del">
          <ac:chgData name="Benoît PARTHOENS" userId="9031a2a7-ac8f-49c7-95a7-c1fef42fac6e" providerId="ADAL" clId="{A98A086F-BBB0-49A1-B9C8-D5FD332B0C95}" dt="2022-02-07T11:19:03.981" v="2091" actId="26606"/>
          <ac:spMkLst>
            <pc:docMk/>
            <pc:sldMk cId="211564106" sldId="263"/>
            <ac:spMk id="11" creationId="{DB17E863-922E-4C26-BD64-E8FD41D28661}"/>
          </ac:spMkLst>
        </pc:spChg>
      </pc:sldChg>
      <pc:sldChg chg="addSp delSp modSp mod ord setBg modAnim modNotesTx">
        <pc:chgData name="Benoît PARTHOENS" userId="9031a2a7-ac8f-49c7-95a7-c1fef42fac6e" providerId="ADAL" clId="{A98A086F-BBB0-49A1-B9C8-D5FD332B0C95}" dt="2022-02-09T14:25:32.366" v="2458" actId="20577"/>
        <pc:sldMkLst>
          <pc:docMk/>
          <pc:sldMk cId="3060542183" sldId="264"/>
        </pc:sldMkLst>
        <pc:spChg chg="mod">
          <ac:chgData name="Benoît PARTHOENS" userId="9031a2a7-ac8f-49c7-95a7-c1fef42fac6e" providerId="ADAL" clId="{A98A086F-BBB0-49A1-B9C8-D5FD332B0C95}" dt="2022-02-07T09:59:55.508" v="1824" actId="26606"/>
          <ac:spMkLst>
            <pc:docMk/>
            <pc:sldMk cId="3060542183" sldId="264"/>
            <ac:spMk id="2" creationId="{FCCB3ED9-EB18-455B-8611-3239B085A68B}"/>
          </ac:spMkLst>
        </pc:spChg>
        <pc:spChg chg="mod">
          <ac:chgData name="Benoît PARTHOENS" userId="9031a2a7-ac8f-49c7-95a7-c1fef42fac6e" providerId="ADAL" clId="{A98A086F-BBB0-49A1-B9C8-D5FD332B0C95}" dt="2022-02-07T10:00:12.139" v="1825" actId="255"/>
          <ac:spMkLst>
            <pc:docMk/>
            <pc:sldMk cId="3060542183" sldId="264"/>
            <ac:spMk id="3" creationId="{B099D2DF-E51D-4920-AF92-CD9ED2D8EEA4}"/>
          </ac:spMkLst>
        </pc:spChg>
        <pc:spChg chg="mod">
          <ac:chgData name="Benoît PARTHOENS" userId="9031a2a7-ac8f-49c7-95a7-c1fef42fac6e" providerId="ADAL" clId="{A98A086F-BBB0-49A1-B9C8-D5FD332B0C95}" dt="2022-02-07T09:57:06.972" v="1816" actId="26606"/>
          <ac:spMkLst>
            <pc:docMk/>
            <pc:sldMk cId="3060542183" sldId="264"/>
            <ac:spMk id="4" creationId="{6F225ED9-2D73-4A92-947C-35615E3146F4}"/>
          </ac:spMkLst>
        </pc:spChg>
        <pc:spChg chg="add del">
          <ac:chgData name="Benoît PARTHOENS" userId="9031a2a7-ac8f-49c7-95a7-c1fef42fac6e" providerId="ADAL" clId="{A98A086F-BBB0-49A1-B9C8-D5FD332B0C95}" dt="2022-02-07T09:59:55.508" v="1824" actId="26606"/>
          <ac:spMkLst>
            <pc:docMk/>
            <pc:sldMk cId="3060542183" sldId="264"/>
            <ac:spMk id="6" creationId="{777A147A-9ED8-46B4-8660-1B3C2AA880B5}"/>
          </ac:spMkLst>
        </pc:spChg>
        <pc:spChg chg="add del">
          <ac:chgData name="Benoît PARTHOENS" userId="9031a2a7-ac8f-49c7-95a7-c1fef42fac6e" providerId="ADAL" clId="{A98A086F-BBB0-49A1-B9C8-D5FD332B0C95}" dt="2022-02-07T09:59:55.508" v="1824" actId="26606"/>
          <ac:spMkLst>
            <pc:docMk/>
            <pc:sldMk cId="3060542183" sldId="264"/>
            <ac:spMk id="7" creationId="{5D6C15A0-C087-4593-8414-2B4EC1CDC3DE}"/>
          </ac:spMkLst>
        </pc:spChg>
        <pc:spChg chg="add del">
          <ac:chgData name="Benoît PARTHOENS" userId="9031a2a7-ac8f-49c7-95a7-c1fef42fac6e" providerId="ADAL" clId="{A98A086F-BBB0-49A1-B9C8-D5FD332B0C95}" dt="2022-02-07T09:56:50.704" v="1815" actId="26606"/>
          <ac:spMkLst>
            <pc:docMk/>
            <pc:sldMk cId="3060542183" sldId="264"/>
            <ac:spMk id="9" creationId="{907EF6B7-1338-4443-8C46-6A318D952DFD}"/>
          </ac:spMkLst>
        </pc:spChg>
        <pc:spChg chg="add del">
          <ac:chgData name="Benoît PARTHOENS" userId="9031a2a7-ac8f-49c7-95a7-c1fef42fac6e" providerId="ADAL" clId="{A98A086F-BBB0-49A1-B9C8-D5FD332B0C95}" dt="2022-02-07T09:56:50.704" v="1815" actId="26606"/>
          <ac:spMkLst>
            <pc:docMk/>
            <pc:sldMk cId="3060542183" sldId="264"/>
            <ac:spMk id="11" creationId="{DAAE4CDD-124C-4DCF-9584-B6033B545DD5}"/>
          </ac:spMkLst>
        </pc:spChg>
        <pc:spChg chg="add">
          <ac:chgData name="Benoît PARTHOENS" userId="9031a2a7-ac8f-49c7-95a7-c1fef42fac6e" providerId="ADAL" clId="{A98A086F-BBB0-49A1-B9C8-D5FD332B0C95}" dt="2022-02-07T09:59:55.508" v="1824" actId="26606"/>
          <ac:spMkLst>
            <pc:docMk/>
            <pc:sldMk cId="3060542183" sldId="264"/>
            <ac:spMk id="12" creationId="{100EDD19-6802-4EC3-95CE-CFFAB042CFD6}"/>
          </ac:spMkLst>
        </pc:spChg>
        <pc:spChg chg="add del">
          <ac:chgData name="Benoît PARTHOENS" userId="9031a2a7-ac8f-49c7-95a7-c1fef42fac6e" providerId="ADAL" clId="{A98A086F-BBB0-49A1-B9C8-D5FD332B0C95}" dt="2022-02-07T09:56:50.704" v="1815" actId="26606"/>
          <ac:spMkLst>
            <pc:docMk/>
            <pc:sldMk cId="3060542183" sldId="264"/>
            <ac:spMk id="13" creationId="{081E4A58-353D-44AE-B2FC-2A74E2E400F7}"/>
          </ac:spMkLst>
        </pc:spChg>
        <pc:spChg chg="add">
          <ac:chgData name="Benoît PARTHOENS" userId="9031a2a7-ac8f-49c7-95a7-c1fef42fac6e" providerId="ADAL" clId="{A98A086F-BBB0-49A1-B9C8-D5FD332B0C95}" dt="2022-02-07T09:59:55.508" v="1824" actId="26606"/>
          <ac:spMkLst>
            <pc:docMk/>
            <pc:sldMk cId="3060542183" sldId="264"/>
            <ac:spMk id="14" creationId="{DB17E863-922E-4C26-BD64-E8FD41D28661}"/>
          </ac:spMkLst>
        </pc:spChg>
      </pc:sldChg>
      <pc:sldChg chg="addSp delSp modSp mod ord setBg modAnim modNotesTx">
        <pc:chgData name="Benoît PARTHOENS" userId="9031a2a7-ac8f-49c7-95a7-c1fef42fac6e" providerId="ADAL" clId="{A98A086F-BBB0-49A1-B9C8-D5FD332B0C95}" dt="2022-02-09T14:30:33.902" v="2511" actId="20577"/>
        <pc:sldMkLst>
          <pc:docMk/>
          <pc:sldMk cId="3908673691" sldId="265"/>
        </pc:sldMkLst>
        <pc:spChg chg="mod">
          <ac:chgData name="Benoît PARTHOENS" userId="9031a2a7-ac8f-49c7-95a7-c1fef42fac6e" providerId="ADAL" clId="{A98A086F-BBB0-49A1-B9C8-D5FD332B0C95}" dt="2022-02-07T09:59:45.131" v="1823" actId="26606"/>
          <ac:spMkLst>
            <pc:docMk/>
            <pc:sldMk cId="3908673691" sldId="265"/>
            <ac:spMk id="2" creationId="{ED13CE26-9AB3-4B24-9DDD-9054ADFAD0AE}"/>
          </ac:spMkLst>
        </pc:spChg>
        <pc:spChg chg="mod">
          <ac:chgData name="Benoît PARTHOENS" userId="9031a2a7-ac8f-49c7-95a7-c1fef42fac6e" providerId="ADAL" clId="{A98A086F-BBB0-49A1-B9C8-D5FD332B0C95}" dt="2022-02-09T10:29:37.845" v="2250" actId="255"/>
          <ac:spMkLst>
            <pc:docMk/>
            <pc:sldMk cId="3908673691" sldId="265"/>
            <ac:spMk id="3" creationId="{CECBBCCA-9327-432F-9F51-0E0DA149F9A0}"/>
          </ac:spMkLst>
        </pc:spChg>
        <pc:spChg chg="mod">
          <ac:chgData name="Benoît PARTHOENS" userId="9031a2a7-ac8f-49c7-95a7-c1fef42fac6e" providerId="ADAL" clId="{A98A086F-BBB0-49A1-B9C8-D5FD332B0C95}" dt="2022-02-07T09:59:45.131" v="1823" actId="26606"/>
          <ac:spMkLst>
            <pc:docMk/>
            <pc:sldMk cId="3908673691" sldId="265"/>
            <ac:spMk id="4" creationId="{3F2D06FD-9313-43BF-B0E3-CDE88111F600}"/>
          </ac:spMkLst>
        </pc:spChg>
        <pc:spChg chg="mod ord">
          <ac:chgData name="Benoît PARTHOENS" userId="9031a2a7-ac8f-49c7-95a7-c1fef42fac6e" providerId="ADAL" clId="{A98A086F-BBB0-49A1-B9C8-D5FD332B0C95}" dt="2022-02-07T10:00:57.050" v="1831" actId="14100"/>
          <ac:spMkLst>
            <pc:docMk/>
            <pc:sldMk cId="3908673691" sldId="265"/>
            <ac:spMk id="8" creationId="{856228FE-67FB-47FD-9D1A-C7B20586CC5F}"/>
          </ac:spMkLst>
        </pc:spChg>
        <pc:spChg chg="add del">
          <ac:chgData name="Benoît PARTHOENS" userId="9031a2a7-ac8f-49c7-95a7-c1fef42fac6e" providerId="ADAL" clId="{A98A086F-BBB0-49A1-B9C8-D5FD332B0C95}" dt="2022-02-07T09:59:45.122" v="1822" actId="26606"/>
          <ac:spMkLst>
            <pc:docMk/>
            <pc:sldMk cId="3908673691" sldId="265"/>
            <ac:spMk id="13" creationId="{2B97F24A-32CE-4C1C-A50D-3016B394DCFB}"/>
          </ac:spMkLst>
        </pc:spChg>
        <pc:spChg chg="add del">
          <ac:chgData name="Benoît PARTHOENS" userId="9031a2a7-ac8f-49c7-95a7-c1fef42fac6e" providerId="ADAL" clId="{A98A086F-BBB0-49A1-B9C8-D5FD332B0C95}" dt="2022-02-07T09:59:45.122" v="1822" actId="26606"/>
          <ac:spMkLst>
            <pc:docMk/>
            <pc:sldMk cId="3908673691" sldId="265"/>
            <ac:spMk id="15" creationId="{CD8B4F24-440B-49E9-B85D-733523DC064B}"/>
          </ac:spMkLst>
        </pc:spChg>
        <pc:spChg chg="add">
          <ac:chgData name="Benoît PARTHOENS" userId="9031a2a7-ac8f-49c7-95a7-c1fef42fac6e" providerId="ADAL" clId="{A98A086F-BBB0-49A1-B9C8-D5FD332B0C95}" dt="2022-02-07T09:59:45.131" v="1823" actId="26606"/>
          <ac:spMkLst>
            <pc:docMk/>
            <pc:sldMk cId="3908673691" sldId="265"/>
            <ac:spMk id="17" creationId="{45D37F4E-DDB4-456B-97E0-9937730A039F}"/>
          </ac:spMkLst>
        </pc:spChg>
        <pc:spChg chg="add">
          <ac:chgData name="Benoît PARTHOENS" userId="9031a2a7-ac8f-49c7-95a7-c1fef42fac6e" providerId="ADAL" clId="{A98A086F-BBB0-49A1-B9C8-D5FD332B0C95}" dt="2022-02-07T09:59:45.131" v="1823" actId="26606"/>
          <ac:spMkLst>
            <pc:docMk/>
            <pc:sldMk cId="3908673691" sldId="265"/>
            <ac:spMk id="18" creationId="{B2DD41CD-8F47-4F56-AD12-4E2FF7696987}"/>
          </ac:spMkLst>
        </pc:spChg>
        <pc:picChg chg="add del mod">
          <ac:chgData name="Benoît PARTHOENS" userId="9031a2a7-ac8f-49c7-95a7-c1fef42fac6e" providerId="ADAL" clId="{A98A086F-BBB0-49A1-B9C8-D5FD332B0C95}" dt="2022-02-07T10:01:03.706" v="1832" actId="14100"/>
          <ac:picMkLst>
            <pc:docMk/>
            <pc:sldMk cId="3908673691" sldId="265"/>
            <ac:picMk id="7" creationId="{4388D89A-2EA0-41D3-B75D-19B307208617}"/>
          </ac:picMkLst>
        </pc:picChg>
      </pc:sldChg>
      <pc:sldChg chg="addSp modSp mod ord setBg modAnim modNotesTx">
        <pc:chgData name="Benoît PARTHOENS" userId="9031a2a7-ac8f-49c7-95a7-c1fef42fac6e" providerId="ADAL" clId="{A98A086F-BBB0-49A1-B9C8-D5FD332B0C95}" dt="2022-02-09T14:22:35.496" v="2441" actId="20577"/>
        <pc:sldMkLst>
          <pc:docMk/>
          <pc:sldMk cId="154134462" sldId="266"/>
        </pc:sldMkLst>
        <pc:spChg chg="mod">
          <ac:chgData name="Benoît PARTHOENS" userId="9031a2a7-ac8f-49c7-95a7-c1fef42fac6e" providerId="ADAL" clId="{A98A086F-BBB0-49A1-B9C8-D5FD332B0C95}" dt="2022-02-07T10:02:04.731" v="1836" actId="26606"/>
          <ac:spMkLst>
            <pc:docMk/>
            <pc:sldMk cId="154134462" sldId="266"/>
            <ac:spMk id="2" creationId="{382EDC18-4C2E-4908-91A4-0C72B3B55162}"/>
          </ac:spMkLst>
        </pc:spChg>
        <pc:spChg chg="mod">
          <ac:chgData name="Benoît PARTHOENS" userId="9031a2a7-ac8f-49c7-95a7-c1fef42fac6e" providerId="ADAL" clId="{A98A086F-BBB0-49A1-B9C8-D5FD332B0C95}" dt="2022-02-07T10:02:18.530" v="1838" actId="14100"/>
          <ac:spMkLst>
            <pc:docMk/>
            <pc:sldMk cId="154134462" sldId="266"/>
            <ac:spMk id="3" creationId="{A5C119B8-ABA1-4DDC-ACFD-0221F6F93E0C}"/>
          </ac:spMkLst>
        </pc:spChg>
        <pc:spChg chg="mod">
          <ac:chgData name="Benoît PARTHOENS" userId="9031a2a7-ac8f-49c7-95a7-c1fef42fac6e" providerId="ADAL" clId="{A98A086F-BBB0-49A1-B9C8-D5FD332B0C95}" dt="2022-02-07T10:02:04.731" v="1836" actId="26606"/>
          <ac:spMkLst>
            <pc:docMk/>
            <pc:sldMk cId="154134462" sldId="266"/>
            <ac:spMk id="4" creationId="{04CF2888-5888-4E93-8CA7-D5D62CFEE01C}"/>
          </ac:spMkLst>
        </pc:spChg>
        <pc:spChg chg="add">
          <ac:chgData name="Benoît PARTHOENS" userId="9031a2a7-ac8f-49c7-95a7-c1fef42fac6e" providerId="ADAL" clId="{A98A086F-BBB0-49A1-B9C8-D5FD332B0C95}" dt="2022-02-07T10:02:04.731" v="1836" actId="26606"/>
          <ac:spMkLst>
            <pc:docMk/>
            <pc:sldMk cId="154134462" sldId="266"/>
            <ac:spMk id="10" creationId="{45D37F4E-DDB4-456B-97E0-9937730A039F}"/>
          </ac:spMkLst>
        </pc:spChg>
        <pc:spChg chg="add">
          <ac:chgData name="Benoît PARTHOENS" userId="9031a2a7-ac8f-49c7-95a7-c1fef42fac6e" providerId="ADAL" clId="{A98A086F-BBB0-49A1-B9C8-D5FD332B0C95}" dt="2022-02-07T10:02:04.731" v="1836" actId="26606"/>
          <ac:spMkLst>
            <pc:docMk/>
            <pc:sldMk cId="154134462" sldId="266"/>
            <ac:spMk id="12" creationId="{B2DD41CD-8F47-4F56-AD12-4E2FF7696987}"/>
          </ac:spMkLst>
        </pc:spChg>
        <pc:picChg chg="mod modCrop">
          <ac:chgData name="Benoît PARTHOENS" userId="9031a2a7-ac8f-49c7-95a7-c1fef42fac6e" providerId="ADAL" clId="{A98A086F-BBB0-49A1-B9C8-D5FD332B0C95}" dt="2022-02-09T11:56:36.823" v="2404" actId="1076"/>
          <ac:picMkLst>
            <pc:docMk/>
            <pc:sldMk cId="154134462" sldId="266"/>
            <ac:picMk id="5" creationId="{9831ECEF-7355-4499-B603-618EC5DF2F54}"/>
          </ac:picMkLst>
        </pc:picChg>
      </pc:sldChg>
      <pc:sldChg chg="addSp delSp modSp mod ord setBg">
        <pc:chgData name="Benoît PARTHOENS" userId="9031a2a7-ac8f-49c7-95a7-c1fef42fac6e" providerId="ADAL" clId="{A98A086F-BBB0-49A1-B9C8-D5FD332B0C95}" dt="2022-02-07T10:24:41.998" v="1872" actId="26606"/>
        <pc:sldMkLst>
          <pc:docMk/>
          <pc:sldMk cId="3133448287" sldId="267"/>
        </pc:sldMkLst>
        <pc:spChg chg="mod">
          <ac:chgData name="Benoît PARTHOENS" userId="9031a2a7-ac8f-49c7-95a7-c1fef42fac6e" providerId="ADAL" clId="{A98A086F-BBB0-49A1-B9C8-D5FD332B0C95}" dt="2022-02-07T10:24:41.998" v="1872" actId="26606"/>
          <ac:spMkLst>
            <pc:docMk/>
            <pc:sldMk cId="3133448287" sldId="267"/>
            <ac:spMk id="2" creationId="{B73EFBBF-7FCC-47BD-8463-03757B3D8A62}"/>
          </ac:spMkLst>
        </pc:spChg>
        <pc:spChg chg="add del mod">
          <ac:chgData name="Benoît PARTHOENS" userId="9031a2a7-ac8f-49c7-95a7-c1fef42fac6e" providerId="ADAL" clId="{A98A086F-BBB0-49A1-B9C8-D5FD332B0C95}" dt="2022-02-07T10:24:41.998" v="1872" actId="26606"/>
          <ac:spMkLst>
            <pc:docMk/>
            <pc:sldMk cId="3133448287" sldId="267"/>
            <ac:spMk id="3" creationId="{899F1AC5-C00A-4908-A397-75EE89EF3C6E}"/>
          </ac:spMkLst>
        </pc:spChg>
        <pc:spChg chg="mod">
          <ac:chgData name="Benoît PARTHOENS" userId="9031a2a7-ac8f-49c7-95a7-c1fef42fac6e" providerId="ADAL" clId="{A98A086F-BBB0-49A1-B9C8-D5FD332B0C95}" dt="2022-02-07T10:24:41.998" v="1872" actId="26606"/>
          <ac:spMkLst>
            <pc:docMk/>
            <pc:sldMk cId="3133448287" sldId="267"/>
            <ac:spMk id="4" creationId="{3992EA62-955C-4EC8-A1A1-775BF2D5116F}"/>
          </ac:spMkLst>
        </pc:spChg>
        <pc:spChg chg="add del">
          <ac:chgData name="Benoît PARTHOENS" userId="9031a2a7-ac8f-49c7-95a7-c1fef42fac6e" providerId="ADAL" clId="{A98A086F-BBB0-49A1-B9C8-D5FD332B0C95}" dt="2022-02-07T10:24:41.998" v="1872" actId="26606"/>
          <ac:spMkLst>
            <pc:docMk/>
            <pc:sldMk cId="3133448287" sldId="267"/>
            <ac:spMk id="9" creationId="{100EDD19-6802-4EC3-95CE-CFFAB042CFD6}"/>
          </ac:spMkLst>
        </pc:spChg>
        <pc:spChg chg="add del">
          <ac:chgData name="Benoît PARTHOENS" userId="9031a2a7-ac8f-49c7-95a7-c1fef42fac6e" providerId="ADAL" clId="{A98A086F-BBB0-49A1-B9C8-D5FD332B0C95}" dt="2022-02-07T10:24:41.998" v="1872" actId="26606"/>
          <ac:spMkLst>
            <pc:docMk/>
            <pc:sldMk cId="3133448287" sldId="267"/>
            <ac:spMk id="11" creationId="{DB17E863-922E-4C26-BD64-E8FD41D28661}"/>
          </ac:spMkLst>
        </pc:spChg>
        <pc:spChg chg="add del">
          <ac:chgData name="Benoît PARTHOENS" userId="9031a2a7-ac8f-49c7-95a7-c1fef42fac6e" providerId="ADAL" clId="{A98A086F-BBB0-49A1-B9C8-D5FD332B0C95}" dt="2022-02-07T10:24:41.998" v="1872" actId="26606"/>
          <ac:spMkLst>
            <pc:docMk/>
            <pc:sldMk cId="3133448287" sldId="267"/>
            <ac:spMk id="17" creationId="{2659FDB4-FCBE-4A89-B46D-43D4FA54464D}"/>
          </ac:spMkLst>
        </pc:spChg>
        <pc:graphicFrameChg chg="add del">
          <ac:chgData name="Benoît PARTHOENS" userId="9031a2a7-ac8f-49c7-95a7-c1fef42fac6e" providerId="ADAL" clId="{A98A086F-BBB0-49A1-B9C8-D5FD332B0C95}" dt="2022-02-07T10:24:21.642" v="1869" actId="26606"/>
          <ac:graphicFrameMkLst>
            <pc:docMk/>
            <pc:sldMk cId="3133448287" sldId="267"/>
            <ac:graphicFrameMk id="13" creationId="{1B54BE07-F0A8-4933-B306-D79A71A38E73}"/>
          </ac:graphicFrameMkLst>
        </pc:graphicFrameChg>
        <pc:graphicFrameChg chg="add del">
          <ac:chgData name="Benoît PARTHOENS" userId="9031a2a7-ac8f-49c7-95a7-c1fef42fac6e" providerId="ADAL" clId="{A98A086F-BBB0-49A1-B9C8-D5FD332B0C95}" dt="2022-02-07T10:24:41.998" v="1872" actId="26606"/>
          <ac:graphicFrameMkLst>
            <pc:docMk/>
            <pc:sldMk cId="3133448287" sldId="267"/>
            <ac:graphicFrameMk id="14" creationId="{29CFC548-456E-4EA8-81C5-AB86E272901C}"/>
          </ac:graphicFrameMkLst>
        </pc:graphicFrameChg>
        <pc:cxnChg chg="add del">
          <ac:chgData name="Benoît PARTHOENS" userId="9031a2a7-ac8f-49c7-95a7-c1fef42fac6e" providerId="ADAL" clId="{A98A086F-BBB0-49A1-B9C8-D5FD332B0C95}" dt="2022-02-07T10:24:41.998" v="1872" actId="26606"/>
          <ac:cxnSpMkLst>
            <pc:docMk/>
            <pc:sldMk cId="3133448287" sldId="267"/>
            <ac:cxnSpMk id="19" creationId="{C8F51B3F-8331-4E4A-AE96-D47B1006EEAD}"/>
          </ac:cxnSpMkLst>
        </pc:cxnChg>
      </pc:sldChg>
      <pc:sldChg chg="del ord">
        <pc:chgData name="Benoît PARTHOENS" userId="9031a2a7-ac8f-49c7-95a7-c1fef42fac6e" providerId="ADAL" clId="{A98A086F-BBB0-49A1-B9C8-D5FD332B0C95}" dt="2022-02-02T15:04:11.949" v="777" actId="2696"/>
        <pc:sldMkLst>
          <pc:docMk/>
          <pc:sldMk cId="1564057115" sldId="268"/>
        </pc:sldMkLst>
      </pc:sldChg>
      <pc:sldChg chg="addSp modSp add mod setBg">
        <pc:chgData name="Benoît PARTHOENS" userId="9031a2a7-ac8f-49c7-95a7-c1fef42fac6e" providerId="ADAL" clId="{A98A086F-BBB0-49A1-B9C8-D5FD332B0C95}" dt="2022-02-07T10:47:12.273" v="1955" actId="20577"/>
        <pc:sldMkLst>
          <pc:docMk/>
          <pc:sldMk cId="2316796002" sldId="268"/>
        </pc:sldMkLst>
        <pc:spChg chg="mod">
          <ac:chgData name="Benoît PARTHOENS" userId="9031a2a7-ac8f-49c7-95a7-c1fef42fac6e" providerId="ADAL" clId="{A98A086F-BBB0-49A1-B9C8-D5FD332B0C95}" dt="2022-02-07T10:46:49.859" v="1921" actId="26606"/>
          <ac:spMkLst>
            <pc:docMk/>
            <pc:sldMk cId="2316796002" sldId="268"/>
            <ac:spMk id="2" creationId="{952506C4-FE69-4894-AA17-6CABF25218E0}"/>
          </ac:spMkLst>
        </pc:spChg>
        <pc:spChg chg="mod">
          <ac:chgData name="Benoît PARTHOENS" userId="9031a2a7-ac8f-49c7-95a7-c1fef42fac6e" providerId="ADAL" clId="{A98A086F-BBB0-49A1-B9C8-D5FD332B0C95}" dt="2022-02-07T10:47:12.273" v="1955" actId="20577"/>
          <ac:spMkLst>
            <pc:docMk/>
            <pc:sldMk cId="2316796002" sldId="268"/>
            <ac:spMk id="3" creationId="{266D72CE-EDB7-4B2E-AEFE-3466713CCFFC}"/>
          </ac:spMkLst>
        </pc:spChg>
        <pc:spChg chg="mod">
          <ac:chgData name="Benoît PARTHOENS" userId="9031a2a7-ac8f-49c7-95a7-c1fef42fac6e" providerId="ADAL" clId="{A98A086F-BBB0-49A1-B9C8-D5FD332B0C95}" dt="2022-02-07T10:46:27.923" v="1909" actId="21"/>
          <ac:spMkLst>
            <pc:docMk/>
            <pc:sldMk cId="2316796002" sldId="268"/>
            <ac:spMk id="4" creationId="{24EB5F31-298C-4915-9F42-C1F549777DC9}"/>
          </ac:spMkLst>
        </pc:spChg>
        <pc:spChg chg="mod">
          <ac:chgData name="Benoît PARTHOENS" userId="9031a2a7-ac8f-49c7-95a7-c1fef42fac6e" providerId="ADAL" clId="{A98A086F-BBB0-49A1-B9C8-D5FD332B0C95}" dt="2022-02-07T10:46:38.173" v="1914" actId="21"/>
          <ac:spMkLst>
            <pc:docMk/>
            <pc:sldMk cId="2316796002" sldId="268"/>
            <ac:spMk id="5" creationId="{D5343B4E-43F1-4F2C-A651-E167B50E8032}"/>
          </ac:spMkLst>
        </pc:spChg>
        <pc:spChg chg="mod ord">
          <ac:chgData name="Benoît PARTHOENS" userId="9031a2a7-ac8f-49c7-95a7-c1fef42fac6e" providerId="ADAL" clId="{A98A086F-BBB0-49A1-B9C8-D5FD332B0C95}" dt="2022-02-07T10:46:49.859" v="1921" actId="26606"/>
          <ac:spMkLst>
            <pc:docMk/>
            <pc:sldMk cId="2316796002" sldId="268"/>
            <ac:spMk id="6" creationId="{81EDF983-55A7-4DDA-A79C-617BC6EE4468}"/>
          </ac:spMkLst>
        </pc:spChg>
        <pc:spChg chg="add">
          <ac:chgData name="Benoît PARTHOENS" userId="9031a2a7-ac8f-49c7-95a7-c1fef42fac6e" providerId="ADAL" clId="{A98A086F-BBB0-49A1-B9C8-D5FD332B0C95}" dt="2022-02-07T10:46:49.859" v="1921" actId="26606"/>
          <ac:spMkLst>
            <pc:docMk/>
            <pc:sldMk cId="2316796002" sldId="268"/>
            <ac:spMk id="11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0:46:49.859" v="1921" actId="26606"/>
          <ac:spMkLst>
            <pc:docMk/>
            <pc:sldMk cId="2316796002" sldId="268"/>
            <ac:spMk id="13" creationId="{DB17E863-922E-4C26-BD64-E8FD41D28661}"/>
          </ac:spMkLst>
        </pc:spChg>
      </pc:sldChg>
      <pc:sldChg chg="addSp modSp add mod setBg">
        <pc:chgData name="Benoît PARTHOENS" userId="9031a2a7-ac8f-49c7-95a7-c1fef42fac6e" providerId="ADAL" clId="{A98A086F-BBB0-49A1-B9C8-D5FD332B0C95}" dt="2022-02-07T11:27:42.536" v="2108" actId="26606"/>
        <pc:sldMkLst>
          <pc:docMk/>
          <pc:sldMk cId="2660502690" sldId="269"/>
        </pc:sldMkLst>
        <pc:spChg chg="mod">
          <ac:chgData name="Benoît PARTHOENS" userId="9031a2a7-ac8f-49c7-95a7-c1fef42fac6e" providerId="ADAL" clId="{A98A086F-BBB0-49A1-B9C8-D5FD332B0C95}" dt="2022-02-07T11:27:42.536" v="2108" actId="26606"/>
          <ac:spMkLst>
            <pc:docMk/>
            <pc:sldMk cId="2660502690" sldId="269"/>
            <ac:spMk id="2" creationId="{59F43B1B-B460-4AE2-918C-5F4345CD0E11}"/>
          </ac:spMkLst>
        </pc:spChg>
        <pc:spChg chg="mod">
          <ac:chgData name="Benoît PARTHOENS" userId="9031a2a7-ac8f-49c7-95a7-c1fef42fac6e" providerId="ADAL" clId="{A98A086F-BBB0-49A1-B9C8-D5FD332B0C95}" dt="2022-02-07T11:27:42.536" v="2108" actId="26606"/>
          <ac:spMkLst>
            <pc:docMk/>
            <pc:sldMk cId="2660502690" sldId="269"/>
            <ac:spMk id="3" creationId="{230551EA-A5DF-439E-A6D0-5AC60C7D71C4}"/>
          </ac:spMkLst>
        </pc:spChg>
        <pc:spChg chg="add">
          <ac:chgData name="Benoît PARTHOENS" userId="9031a2a7-ac8f-49c7-95a7-c1fef42fac6e" providerId="ADAL" clId="{A98A086F-BBB0-49A1-B9C8-D5FD332B0C95}" dt="2022-02-07T11:27:42.536" v="2108" actId="26606"/>
          <ac:spMkLst>
            <pc:docMk/>
            <pc:sldMk cId="2660502690" sldId="269"/>
            <ac:spMk id="71" creationId="{BCED4D40-4B67-4331-AC48-79B82B4A47D8}"/>
          </ac:spMkLst>
        </pc:spChg>
        <pc:spChg chg="add">
          <ac:chgData name="Benoît PARTHOENS" userId="9031a2a7-ac8f-49c7-95a7-c1fef42fac6e" providerId="ADAL" clId="{A98A086F-BBB0-49A1-B9C8-D5FD332B0C95}" dt="2022-02-07T11:27:42.536" v="2108" actId="26606"/>
          <ac:spMkLst>
            <pc:docMk/>
            <pc:sldMk cId="2660502690" sldId="269"/>
            <ac:spMk id="73" creationId="{670CEDEF-4F34-412E-84EE-329C1E936AF5}"/>
          </ac:spMkLst>
        </pc:spChg>
        <pc:picChg chg="mod">
          <ac:chgData name="Benoît PARTHOENS" userId="9031a2a7-ac8f-49c7-95a7-c1fef42fac6e" providerId="ADAL" clId="{A98A086F-BBB0-49A1-B9C8-D5FD332B0C95}" dt="2022-02-07T11:27:42.536" v="2108" actId="26606"/>
          <ac:picMkLst>
            <pc:docMk/>
            <pc:sldMk cId="2660502690" sldId="269"/>
            <ac:picMk id="1026" creationId="{15F20C9F-249D-4CDF-B80C-E2D1FC14E9DE}"/>
          </ac:picMkLst>
        </pc:picChg>
      </pc:sldChg>
      <pc:sldChg chg="del">
        <pc:chgData name="Benoît PARTHOENS" userId="9031a2a7-ac8f-49c7-95a7-c1fef42fac6e" providerId="ADAL" clId="{A98A086F-BBB0-49A1-B9C8-D5FD332B0C95}" dt="2022-02-03T08:57:30.967" v="1480" actId="47"/>
        <pc:sldMkLst>
          <pc:docMk/>
          <pc:sldMk cId="3476156690" sldId="269"/>
        </pc:sldMkLst>
      </pc:sldChg>
      <pc:sldChg chg="add del">
        <pc:chgData name="Benoît PARTHOENS" userId="9031a2a7-ac8f-49c7-95a7-c1fef42fac6e" providerId="ADAL" clId="{A98A086F-BBB0-49A1-B9C8-D5FD332B0C95}" dt="2022-02-03T09:12:08.587" v="1552" actId="47"/>
        <pc:sldMkLst>
          <pc:docMk/>
          <pc:sldMk cId="1452626678" sldId="270"/>
        </pc:sldMkLst>
      </pc:sldChg>
      <pc:sldChg chg="addSp modSp mod setBg">
        <pc:chgData name="Benoît PARTHOENS" userId="9031a2a7-ac8f-49c7-95a7-c1fef42fac6e" providerId="ADAL" clId="{A98A086F-BBB0-49A1-B9C8-D5FD332B0C95}" dt="2022-02-07T10:49:47.641" v="1963" actId="14100"/>
        <pc:sldMkLst>
          <pc:docMk/>
          <pc:sldMk cId="46305644" sldId="271"/>
        </pc:sldMkLst>
        <pc:spChg chg="mod">
          <ac:chgData name="Benoît PARTHOENS" userId="9031a2a7-ac8f-49c7-95a7-c1fef42fac6e" providerId="ADAL" clId="{A98A086F-BBB0-49A1-B9C8-D5FD332B0C95}" dt="2022-02-07T10:49:08.027" v="1956" actId="26606"/>
          <ac:spMkLst>
            <pc:docMk/>
            <pc:sldMk cId="46305644" sldId="271"/>
            <ac:spMk id="2" creationId="{ABA83F17-580E-4FB7-9620-23B297D97A27}"/>
          </ac:spMkLst>
        </pc:spChg>
        <pc:spChg chg="mod">
          <ac:chgData name="Benoît PARTHOENS" userId="9031a2a7-ac8f-49c7-95a7-c1fef42fac6e" providerId="ADAL" clId="{A98A086F-BBB0-49A1-B9C8-D5FD332B0C95}" dt="2022-02-07T10:49:22.835" v="1959" actId="5793"/>
          <ac:spMkLst>
            <pc:docMk/>
            <pc:sldMk cId="46305644" sldId="271"/>
            <ac:spMk id="3" creationId="{2B28E82B-4AE8-439C-88B0-5A3502B580BA}"/>
          </ac:spMkLst>
        </pc:spChg>
        <pc:spChg chg="mod">
          <ac:chgData name="Benoît PARTHOENS" userId="9031a2a7-ac8f-49c7-95a7-c1fef42fac6e" providerId="ADAL" clId="{A98A086F-BBB0-49A1-B9C8-D5FD332B0C95}" dt="2022-02-07T10:49:08.027" v="1956" actId="26606"/>
          <ac:spMkLst>
            <pc:docMk/>
            <pc:sldMk cId="46305644" sldId="271"/>
            <ac:spMk id="4" creationId="{A6218A0A-D451-4FED-95F2-8D4B2B728845}"/>
          </ac:spMkLst>
        </pc:spChg>
        <pc:spChg chg="add">
          <ac:chgData name="Benoît PARTHOENS" userId="9031a2a7-ac8f-49c7-95a7-c1fef42fac6e" providerId="ADAL" clId="{A98A086F-BBB0-49A1-B9C8-D5FD332B0C95}" dt="2022-02-07T10:49:08.027" v="1956" actId="26606"/>
          <ac:spMkLst>
            <pc:docMk/>
            <pc:sldMk cId="46305644" sldId="271"/>
            <ac:spMk id="12" creationId="{352BEC0E-22F8-46D0-9632-375DB541B06C}"/>
          </ac:spMkLst>
        </pc:spChg>
        <pc:spChg chg="add">
          <ac:chgData name="Benoît PARTHOENS" userId="9031a2a7-ac8f-49c7-95a7-c1fef42fac6e" providerId="ADAL" clId="{A98A086F-BBB0-49A1-B9C8-D5FD332B0C95}" dt="2022-02-07T10:49:08.027" v="1956" actId="26606"/>
          <ac:spMkLst>
            <pc:docMk/>
            <pc:sldMk cId="46305644" sldId="271"/>
            <ac:spMk id="14" creationId="{3FCFB1DE-0B7E-48CC-BA90-B2AB0889F9D6}"/>
          </ac:spMkLst>
        </pc:spChg>
        <pc:picChg chg="mod">
          <ac:chgData name="Benoît PARTHOENS" userId="9031a2a7-ac8f-49c7-95a7-c1fef42fac6e" providerId="ADAL" clId="{A98A086F-BBB0-49A1-B9C8-D5FD332B0C95}" dt="2022-02-07T10:49:08.027" v="1956" actId="26606"/>
          <ac:picMkLst>
            <pc:docMk/>
            <pc:sldMk cId="46305644" sldId="271"/>
            <ac:picMk id="5" creationId="{5B70B79A-9D75-4951-B9DA-87F5A17A2F9E}"/>
          </ac:picMkLst>
        </pc:picChg>
        <pc:picChg chg="mod">
          <ac:chgData name="Benoît PARTHOENS" userId="9031a2a7-ac8f-49c7-95a7-c1fef42fac6e" providerId="ADAL" clId="{A98A086F-BBB0-49A1-B9C8-D5FD332B0C95}" dt="2022-02-07T10:49:47.641" v="1963" actId="14100"/>
          <ac:picMkLst>
            <pc:docMk/>
            <pc:sldMk cId="46305644" sldId="271"/>
            <ac:picMk id="7" creationId="{40802362-88B7-4575-AC36-4D7C9E580DA6}"/>
          </ac:picMkLst>
        </pc:picChg>
      </pc:sldChg>
      <pc:sldChg chg="addSp delSp modSp mod setBg">
        <pc:chgData name="Benoît PARTHOENS" userId="9031a2a7-ac8f-49c7-95a7-c1fef42fac6e" providerId="ADAL" clId="{A98A086F-BBB0-49A1-B9C8-D5FD332B0C95}" dt="2022-02-07T10:52:57.114" v="1981" actId="207"/>
        <pc:sldMkLst>
          <pc:docMk/>
          <pc:sldMk cId="1375664488" sldId="272"/>
        </pc:sldMkLst>
        <pc:spChg chg="mod">
          <ac:chgData name="Benoît PARTHOENS" userId="9031a2a7-ac8f-49c7-95a7-c1fef42fac6e" providerId="ADAL" clId="{A98A086F-BBB0-49A1-B9C8-D5FD332B0C95}" dt="2022-02-07T10:51:46.012" v="1974" actId="26606"/>
          <ac:spMkLst>
            <pc:docMk/>
            <pc:sldMk cId="1375664488" sldId="272"/>
            <ac:spMk id="2" creationId="{4C3DD6D4-059F-4C71-AAB9-F4053D951B11}"/>
          </ac:spMkLst>
        </pc:spChg>
        <pc:spChg chg="mod">
          <ac:chgData name="Benoît PARTHOENS" userId="9031a2a7-ac8f-49c7-95a7-c1fef42fac6e" providerId="ADAL" clId="{A98A086F-BBB0-49A1-B9C8-D5FD332B0C95}" dt="2022-02-07T10:52:57.114" v="1981" actId="207"/>
          <ac:spMkLst>
            <pc:docMk/>
            <pc:sldMk cId="1375664488" sldId="272"/>
            <ac:spMk id="3" creationId="{85F234F2-29BC-423D-9C0C-1FAA7C2632B5}"/>
          </ac:spMkLst>
        </pc:spChg>
        <pc:spChg chg="mod">
          <ac:chgData name="Benoît PARTHOENS" userId="9031a2a7-ac8f-49c7-95a7-c1fef42fac6e" providerId="ADAL" clId="{A98A086F-BBB0-49A1-B9C8-D5FD332B0C95}" dt="2022-02-07T10:51:46.012" v="1974" actId="26606"/>
          <ac:spMkLst>
            <pc:docMk/>
            <pc:sldMk cId="1375664488" sldId="272"/>
            <ac:spMk id="4" creationId="{72B4BF44-9680-4375-B053-104E8DD8D8FF}"/>
          </ac:spMkLst>
        </pc:spChg>
        <pc:spChg chg="add del">
          <ac:chgData name="Benoît PARTHOENS" userId="9031a2a7-ac8f-49c7-95a7-c1fef42fac6e" providerId="ADAL" clId="{A98A086F-BBB0-49A1-B9C8-D5FD332B0C95}" dt="2022-02-07T10:51:46.012" v="1974" actId="26606"/>
          <ac:spMkLst>
            <pc:docMk/>
            <pc:sldMk cId="1375664488" sldId="272"/>
            <ac:spMk id="9" creationId="{100EDD19-6802-4EC3-95CE-CFFAB042CFD6}"/>
          </ac:spMkLst>
        </pc:spChg>
        <pc:spChg chg="add del">
          <ac:chgData name="Benoît PARTHOENS" userId="9031a2a7-ac8f-49c7-95a7-c1fef42fac6e" providerId="ADAL" clId="{A98A086F-BBB0-49A1-B9C8-D5FD332B0C95}" dt="2022-02-07T10:51:46.012" v="1974" actId="26606"/>
          <ac:spMkLst>
            <pc:docMk/>
            <pc:sldMk cId="1375664488" sldId="272"/>
            <ac:spMk id="11" creationId="{DB17E863-922E-4C26-BD64-E8FD41D28661}"/>
          </ac:spMkLst>
        </pc:spChg>
      </pc:sldChg>
      <pc:sldChg chg="addSp delSp modSp mod setBg">
        <pc:chgData name="Benoît PARTHOENS" userId="9031a2a7-ac8f-49c7-95a7-c1fef42fac6e" providerId="ADAL" clId="{A98A086F-BBB0-49A1-B9C8-D5FD332B0C95}" dt="2022-02-07T10:51:24.865" v="1971" actId="207"/>
        <pc:sldMkLst>
          <pc:docMk/>
          <pc:sldMk cId="2136063819" sldId="273"/>
        </pc:sldMkLst>
        <pc:spChg chg="mod">
          <ac:chgData name="Benoît PARTHOENS" userId="9031a2a7-ac8f-49c7-95a7-c1fef42fac6e" providerId="ADAL" clId="{A98A086F-BBB0-49A1-B9C8-D5FD332B0C95}" dt="2022-02-07T10:50:39.916" v="1966" actId="26606"/>
          <ac:spMkLst>
            <pc:docMk/>
            <pc:sldMk cId="2136063819" sldId="273"/>
            <ac:spMk id="2" creationId="{03C1DB0A-32B3-468E-824D-BB960AB326B7}"/>
          </ac:spMkLst>
        </pc:spChg>
        <pc:spChg chg="mod">
          <ac:chgData name="Benoît PARTHOENS" userId="9031a2a7-ac8f-49c7-95a7-c1fef42fac6e" providerId="ADAL" clId="{A98A086F-BBB0-49A1-B9C8-D5FD332B0C95}" dt="2022-02-07T10:51:24.865" v="1971" actId="207"/>
          <ac:spMkLst>
            <pc:docMk/>
            <pc:sldMk cId="2136063819" sldId="273"/>
            <ac:spMk id="3" creationId="{79D049B6-F7AC-4CC2-AB2E-C1DF95865E75}"/>
          </ac:spMkLst>
        </pc:spChg>
        <pc:spChg chg="mod">
          <ac:chgData name="Benoît PARTHOENS" userId="9031a2a7-ac8f-49c7-95a7-c1fef42fac6e" providerId="ADAL" clId="{A98A086F-BBB0-49A1-B9C8-D5FD332B0C95}" dt="2022-02-07T10:50:39.916" v="1966" actId="26606"/>
          <ac:spMkLst>
            <pc:docMk/>
            <pc:sldMk cId="2136063819" sldId="273"/>
            <ac:spMk id="4" creationId="{1022A06D-397D-474F-A26E-22823AC0C03E}"/>
          </ac:spMkLst>
        </pc:spChg>
        <pc:spChg chg="add">
          <ac:chgData name="Benoît PARTHOENS" userId="9031a2a7-ac8f-49c7-95a7-c1fef42fac6e" providerId="ADAL" clId="{A98A086F-BBB0-49A1-B9C8-D5FD332B0C95}" dt="2022-02-07T10:50:39.916" v="1966" actId="26606"/>
          <ac:spMkLst>
            <pc:docMk/>
            <pc:sldMk cId="2136063819" sldId="273"/>
            <ac:spMk id="6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0:50:39.916" v="1966" actId="26606"/>
          <ac:spMkLst>
            <pc:docMk/>
            <pc:sldMk cId="2136063819" sldId="273"/>
            <ac:spMk id="7" creationId="{DB17E863-922E-4C26-BD64-E8FD41D28661}"/>
          </ac:spMkLst>
        </pc:spChg>
        <pc:spChg chg="add del">
          <ac:chgData name="Benoît PARTHOENS" userId="9031a2a7-ac8f-49c7-95a7-c1fef42fac6e" providerId="ADAL" clId="{A98A086F-BBB0-49A1-B9C8-D5FD332B0C95}" dt="2022-02-07T10:50:26.300" v="1965" actId="26606"/>
          <ac:spMkLst>
            <pc:docMk/>
            <pc:sldMk cId="2136063819" sldId="273"/>
            <ac:spMk id="9" creationId="{100EDD19-6802-4EC3-95CE-CFFAB042CFD6}"/>
          </ac:spMkLst>
        </pc:spChg>
        <pc:spChg chg="add del">
          <ac:chgData name="Benoît PARTHOENS" userId="9031a2a7-ac8f-49c7-95a7-c1fef42fac6e" providerId="ADAL" clId="{A98A086F-BBB0-49A1-B9C8-D5FD332B0C95}" dt="2022-02-07T10:50:26.300" v="1965" actId="26606"/>
          <ac:spMkLst>
            <pc:docMk/>
            <pc:sldMk cId="2136063819" sldId="273"/>
            <ac:spMk id="11" creationId="{DB17E863-922E-4C26-BD64-E8FD41D28661}"/>
          </ac:spMkLst>
        </pc:spChg>
      </pc:sldChg>
      <pc:sldChg chg="addSp modSp mod setBg">
        <pc:chgData name="Benoît PARTHOENS" userId="9031a2a7-ac8f-49c7-95a7-c1fef42fac6e" providerId="ADAL" clId="{A98A086F-BBB0-49A1-B9C8-D5FD332B0C95}" dt="2022-02-07T10:55:25.033" v="1988" actId="26606"/>
        <pc:sldMkLst>
          <pc:docMk/>
          <pc:sldMk cId="3457512953" sldId="275"/>
        </pc:sldMkLst>
        <pc:spChg chg="mod">
          <ac:chgData name="Benoît PARTHOENS" userId="9031a2a7-ac8f-49c7-95a7-c1fef42fac6e" providerId="ADAL" clId="{A98A086F-BBB0-49A1-B9C8-D5FD332B0C95}" dt="2022-02-07T10:55:25.033" v="1988" actId="26606"/>
          <ac:spMkLst>
            <pc:docMk/>
            <pc:sldMk cId="3457512953" sldId="275"/>
            <ac:spMk id="2" creationId="{54D4ECE1-D9ED-48ED-B923-55B7311B3AED}"/>
          </ac:spMkLst>
        </pc:spChg>
        <pc:spChg chg="mod">
          <ac:chgData name="Benoît PARTHOENS" userId="9031a2a7-ac8f-49c7-95a7-c1fef42fac6e" providerId="ADAL" clId="{A98A086F-BBB0-49A1-B9C8-D5FD332B0C95}" dt="2022-02-07T10:55:25.033" v="1988" actId="26606"/>
          <ac:spMkLst>
            <pc:docMk/>
            <pc:sldMk cId="3457512953" sldId="275"/>
            <ac:spMk id="3" creationId="{7413CB7B-4567-4C72-805E-6FC78F7135FE}"/>
          </ac:spMkLst>
        </pc:spChg>
        <pc:spChg chg="add">
          <ac:chgData name="Benoît PARTHOENS" userId="9031a2a7-ac8f-49c7-95a7-c1fef42fac6e" providerId="ADAL" clId="{A98A086F-BBB0-49A1-B9C8-D5FD332B0C95}" dt="2022-02-07T10:55:25.033" v="1988" actId="26606"/>
          <ac:spMkLst>
            <pc:docMk/>
            <pc:sldMk cId="3457512953" sldId="275"/>
            <ac:spMk id="10" creationId="{665DBBEF-238B-476B-96AB-8AAC3224ECEA}"/>
          </ac:spMkLst>
        </pc:spChg>
        <pc:spChg chg="add">
          <ac:chgData name="Benoît PARTHOENS" userId="9031a2a7-ac8f-49c7-95a7-c1fef42fac6e" providerId="ADAL" clId="{A98A086F-BBB0-49A1-B9C8-D5FD332B0C95}" dt="2022-02-07T10:55:25.033" v="1988" actId="26606"/>
          <ac:spMkLst>
            <pc:docMk/>
            <pc:sldMk cId="3457512953" sldId="275"/>
            <ac:spMk id="12" creationId="{3FCFB1DE-0B7E-48CC-BA90-B2AB0889F9D6}"/>
          </ac:spMkLst>
        </pc:spChg>
        <pc:picChg chg="mod">
          <ac:chgData name="Benoît PARTHOENS" userId="9031a2a7-ac8f-49c7-95a7-c1fef42fac6e" providerId="ADAL" clId="{A98A086F-BBB0-49A1-B9C8-D5FD332B0C95}" dt="2022-02-07T10:55:25.033" v="1988" actId="26606"/>
          <ac:picMkLst>
            <pc:docMk/>
            <pc:sldMk cId="3457512953" sldId="275"/>
            <ac:picMk id="5" creationId="{8D8D3035-D370-4270-91DF-7F70BFFC201C}"/>
          </ac:picMkLst>
        </pc:picChg>
      </pc:sldChg>
      <pc:sldChg chg="addSp delSp modSp mod setBg">
        <pc:chgData name="Benoît PARTHOENS" userId="9031a2a7-ac8f-49c7-95a7-c1fef42fac6e" providerId="ADAL" clId="{A98A086F-BBB0-49A1-B9C8-D5FD332B0C95}" dt="2022-02-07T10:55:45.949" v="1995" actId="26606"/>
        <pc:sldMkLst>
          <pc:docMk/>
          <pc:sldMk cId="2201590149" sldId="276"/>
        </pc:sldMkLst>
        <pc:spChg chg="mod">
          <ac:chgData name="Benoît PARTHOENS" userId="9031a2a7-ac8f-49c7-95a7-c1fef42fac6e" providerId="ADAL" clId="{A98A086F-BBB0-49A1-B9C8-D5FD332B0C95}" dt="2022-02-07T10:55:45.949" v="1995" actId="26606"/>
          <ac:spMkLst>
            <pc:docMk/>
            <pc:sldMk cId="2201590149" sldId="276"/>
            <ac:spMk id="2" creationId="{0281E902-00CE-4401-997A-B16822BF4A0D}"/>
          </ac:spMkLst>
        </pc:spChg>
        <pc:spChg chg="mod">
          <ac:chgData name="Benoît PARTHOENS" userId="9031a2a7-ac8f-49c7-95a7-c1fef42fac6e" providerId="ADAL" clId="{A98A086F-BBB0-49A1-B9C8-D5FD332B0C95}" dt="2022-02-07T10:55:45.949" v="1995" actId="26606"/>
          <ac:spMkLst>
            <pc:docMk/>
            <pc:sldMk cId="2201590149" sldId="276"/>
            <ac:spMk id="3" creationId="{661C6400-C808-446C-84F3-6A67F48E559F}"/>
          </ac:spMkLst>
        </pc:spChg>
        <pc:spChg chg="mod">
          <ac:chgData name="Benoît PARTHOENS" userId="9031a2a7-ac8f-49c7-95a7-c1fef42fac6e" providerId="ADAL" clId="{A98A086F-BBB0-49A1-B9C8-D5FD332B0C95}" dt="2022-02-07T10:55:45.949" v="1995" actId="26606"/>
          <ac:spMkLst>
            <pc:docMk/>
            <pc:sldMk cId="2201590149" sldId="276"/>
            <ac:spMk id="4" creationId="{42D5CC18-CF45-420D-89FE-B838F4AD6570}"/>
          </ac:spMkLst>
        </pc:spChg>
        <pc:spChg chg="add del">
          <ac:chgData name="Benoît PARTHOENS" userId="9031a2a7-ac8f-49c7-95a7-c1fef42fac6e" providerId="ADAL" clId="{A98A086F-BBB0-49A1-B9C8-D5FD332B0C95}" dt="2022-02-07T10:55:38.111" v="1990" actId="26606"/>
          <ac:spMkLst>
            <pc:docMk/>
            <pc:sldMk cId="2201590149" sldId="276"/>
            <ac:spMk id="12" creationId="{45D37F4E-DDB4-456B-97E0-9937730A039F}"/>
          </ac:spMkLst>
        </pc:spChg>
        <pc:spChg chg="add del">
          <ac:chgData name="Benoît PARTHOENS" userId="9031a2a7-ac8f-49c7-95a7-c1fef42fac6e" providerId="ADAL" clId="{A98A086F-BBB0-49A1-B9C8-D5FD332B0C95}" dt="2022-02-07T10:55:38.111" v="1990" actId="26606"/>
          <ac:spMkLst>
            <pc:docMk/>
            <pc:sldMk cId="2201590149" sldId="276"/>
            <ac:spMk id="14" creationId="{B2DD41CD-8F47-4F56-AD12-4E2FF7696987}"/>
          </ac:spMkLst>
        </pc:spChg>
        <pc:spChg chg="add del">
          <ac:chgData name="Benoît PARTHOENS" userId="9031a2a7-ac8f-49c7-95a7-c1fef42fac6e" providerId="ADAL" clId="{A98A086F-BBB0-49A1-B9C8-D5FD332B0C95}" dt="2022-02-07T10:55:42.391" v="1992" actId="26606"/>
          <ac:spMkLst>
            <pc:docMk/>
            <pc:sldMk cId="2201590149" sldId="276"/>
            <ac:spMk id="16" creationId="{743AA782-23D1-4521-8CAD-47662984AA08}"/>
          </ac:spMkLst>
        </pc:spChg>
        <pc:spChg chg="add del">
          <ac:chgData name="Benoît PARTHOENS" userId="9031a2a7-ac8f-49c7-95a7-c1fef42fac6e" providerId="ADAL" clId="{A98A086F-BBB0-49A1-B9C8-D5FD332B0C95}" dt="2022-02-07T10:55:42.391" v="1992" actId="26606"/>
          <ac:spMkLst>
            <pc:docMk/>
            <pc:sldMk cId="2201590149" sldId="276"/>
            <ac:spMk id="17" creationId="{71877DBC-BB60-40F0-AC93-2ACDBAAE60CE}"/>
          </ac:spMkLst>
        </pc:spChg>
        <pc:spChg chg="add del">
          <ac:chgData name="Benoît PARTHOENS" userId="9031a2a7-ac8f-49c7-95a7-c1fef42fac6e" providerId="ADAL" clId="{A98A086F-BBB0-49A1-B9C8-D5FD332B0C95}" dt="2022-02-07T10:55:45.943" v="1994" actId="26606"/>
          <ac:spMkLst>
            <pc:docMk/>
            <pc:sldMk cId="2201590149" sldId="276"/>
            <ac:spMk id="19" creationId="{2B97F24A-32CE-4C1C-A50D-3016B394DCFB}"/>
          </ac:spMkLst>
        </pc:spChg>
        <pc:spChg chg="add del">
          <ac:chgData name="Benoît PARTHOENS" userId="9031a2a7-ac8f-49c7-95a7-c1fef42fac6e" providerId="ADAL" clId="{A98A086F-BBB0-49A1-B9C8-D5FD332B0C95}" dt="2022-02-07T10:55:45.943" v="1994" actId="26606"/>
          <ac:spMkLst>
            <pc:docMk/>
            <pc:sldMk cId="2201590149" sldId="276"/>
            <ac:spMk id="20" creationId="{CD8B4F24-440B-49E9-B85D-733523DC064B}"/>
          </ac:spMkLst>
        </pc:spChg>
        <pc:spChg chg="add">
          <ac:chgData name="Benoît PARTHOENS" userId="9031a2a7-ac8f-49c7-95a7-c1fef42fac6e" providerId="ADAL" clId="{A98A086F-BBB0-49A1-B9C8-D5FD332B0C95}" dt="2022-02-07T10:55:45.949" v="1995" actId="26606"/>
          <ac:spMkLst>
            <pc:docMk/>
            <pc:sldMk cId="2201590149" sldId="276"/>
            <ac:spMk id="22" creationId="{743AA782-23D1-4521-8CAD-47662984AA08}"/>
          </ac:spMkLst>
        </pc:spChg>
        <pc:spChg chg="add">
          <ac:chgData name="Benoît PARTHOENS" userId="9031a2a7-ac8f-49c7-95a7-c1fef42fac6e" providerId="ADAL" clId="{A98A086F-BBB0-49A1-B9C8-D5FD332B0C95}" dt="2022-02-07T10:55:45.949" v="1995" actId="26606"/>
          <ac:spMkLst>
            <pc:docMk/>
            <pc:sldMk cId="2201590149" sldId="276"/>
            <ac:spMk id="23" creationId="{650D18FE-0824-4A46-B22C-A86B52E5780A}"/>
          </ac:spMkLst>
        </pc:spChg>
        <pc:picChg chg="mod">
          <ac:chgData name="Benoît PARTHOENS" userId="9031a2a7-ac8f-49c7-95a7-c1fef42fac6e" providerId="ADAL" clId="{A98A086F-BBB0-49A1-B9C8-D5FD332B0C95}" dt="2022-02-07T10:55:45.949" v="1995" actId="26606"/>
          <ac:picMkLst>
            <pc:docMk/>
            <pc:sldMk cId="2201590149" sldId="276"/>
            <ac:picMk id="7" creationId="{9E34011E-745A-4806-BA6A-8910B930F078}"/>
          </ac:picMkLst>
        </pc:picChg>
      </pc:sldChg>
      <pc:sldChg chg="addSp modSp mod setBg">
        <pc:chgData name="Benoît PARTHOENS" userId="9031a2a7-ac8f-49c7-95a7-c1fef42fac6e" providerId="ADAL" clId="{A98A086F-BBB0-49A1-B9C8-D5FD332B0C95}" dt="2022-02-07T10:56:03.758" v="1997" actId="255"/>
        <pc:sldMkLst>
          <pc:docMk/>
          <pc:sldMk cId="29562846" sldId="277"/>
        </pc:sldMkLst>
        <pc:spChg chg="mod">
          <ac:chgData name="Benoît PARTHOENS" userId="9031a2a7-ac8f-49c7-95a7-c1fef42fac6e" providerId="ADAL" clId="{A98A086F-BBB0-49A1-B9C8-D5FD332B0C95}" dt="2022-02-07T10:55:57.450" v="1996" actId="26606"/>
          <ac:spMkLst>
            <pc:docMk/>
            <pc:sldMk cId="29562846" sldId="277"/>
            <ac:spMk id="2" creationId="{B7629441-D797-49E2-9425-84447FA26CA4}"/>
          </ac:spMkLst>
        </pc:spChg>
        <pc:spChg chg="mod">
          <ac:chgData name="Benoît PARTHOENS" userId="9031a2a7-ac8f-49c7-95a7-c1fef42fac6e" providerId="ADAL" clId="{A98A086F-BBB0-49A1-B9C8-D5FD332B0C95}" dt="2022-02-07T10:56:03.758" v="1997" actId="255"/>
          <ac:spMkLst>
            <pc:docMk/>
            <pc:sldMk cId="29562846" sldId="277"/>
            <ac:spMk id="3" creationId="{9BA3903A-700B-4F19-9CD4-5513E6461999}"/>
          </ac:spMkLst>
        </pc:spChg>
        <pc:spChg chg="mod">
          <ac:chgData name="Benoît PARTHOENS" userId="9031a2a7-ac8f-49c7-95a7-c1fef42fac6e" providerId="ADAL" clId="{A98A086F-BBB0-49A1-B9C8-D5FD332B0C95}" dt="2022-02-07T10:55:57.450" v="1996" actId="26606"/>
          <ac:spMkLst>
            <pc:docMk/>
            <pc:sldMk cId="29562846" sldId="277"/>
            <ac:spMk id="4" creationId="{A070D585-EB81-41D2-808D-DE552AC20840}"/>
          </ac:spMkLst>
        </pc:spChg>
        <pc:spChg chg="add">
          <ac:chgData name="Benoît PARTHOENS" userId="9031a2a7-ac8f-49c7-95a7-c1fef42fac6e" providerId="ADAL" clId="{A98A086F-BBB0-49A1-B9C8-D5FD332B0C95}" dt="2022-02-07T10:55:57.450" v="1996" actId="26606"/>
          <ac:spMkLst>
            <pc:docMk/>
            <pc:sldMk cId="29562846" sldId="277"/>
            <ac:spMk id="9" creationId="{777A147A-9ED8-46B4-8660-1B3C2AA880B5}"/>
          </ac:spMkLst>
        </pc:spChg>
        <pc:spChg chg="add">
          <ac:chgData name="Benoît PARTHOENS" userId="9031a2a7-ac8f-49c7-95a7-c1fef42fac6e" providerId="ADAL" clId="{A98A086F-BBB0-49A1-B9C8-D5FD332B0C95}" dt="2022-02-07T10:55:57.450" v="1996" actId="26606"/>
          <ac:spMkLst>
            <pc:docMk/>
            <pc:sldMk cId="29562846" sldId="277"/>
            <ac:spMk id="11" creationId="{5D6C15A0-C087-4593-8414-2B4EC1CDC3DE}"/>
          </ac:spMkLst>
        </pc:spChg>
      </pc:sldChg>
      <pc:sldChg chg="addSp modSp mod setBg">
        <pc:chgData name="Benoît PARTHOENS" userId="9031a2a7-ac8f-49c7-95a7-c1fef42fac6e" providerId="ADAL" clId="{A98A086F-BBB0-49A1-B9C8-D5FD332B0C95}" dt="2022-02-07T10:58:54.744" v="2005" actId="27636"/>
        <pc:sldMkLst>
          <pc:docMk/>
          <pc:sldMk cId="3655845502" sldId="280"/>
        </pc:sldMkLst>
        <pc:spChg chg="mod">
          <ac:chgData name="Benoît PARTHOENS" userId="9031a2a7-ac8f-49c7-95a7-c1fef42fac6e" providerId="ADAL" clId="{A98A086F-BBB0-49A1-B9C8-D5FD332B0C95}" dt="2022-02-07T10:58:36.868" v="2003" actId="26606"/>
          <ac:spMkLst>
            <pc:docMk/>
            <pc:sldMk cId="3655845502" sldId="280"/>
            <ac:spMk id="2" creationId="{BBE24847-05A9-44CD-82C6-2D0E2A5A59AC}"/>
          </ac:spMkLst>
        </pc:spChg>
        <pc:spChg chg="mod">
          <ac:chgData name="Benoît PARTHOENS" userId="9031a2a7-ac8f-49c7-95a7-c1fef42fac6e" providerId="ADAL" clId="{A98A086F-BBB0-49A1-B9C8-D5FD332B0C95}" dt="2022-02-07T10:58:54.744" v="2005" actId="27636"/>
          <ac:spMkLst>
            <pc:docMk/>
            <pc:sldMk cId="3655845502" sldId="280"/>
            <ac:spMk id="3" creationId="{1F0CACEF-A4D5-4991-A602-0F6D2770CCC9}"/>
          </ac:spMkLst>
        </pc:spChg>
        <pc:spChg chg="mod">
          <ac:chgData name="Benoît PARTHOENS" userId="9031a2a7-ac8f-49c7-95a7-c1fef42fac6e" providerId="ADAL" clId="{A98A086F-BBB0-49A1-B9C8-D5FD332B0C95}" dt="2022-02-07T10:58:36.868" v="2003" actId="26606"/>
          <ac:spMkLst>
            <pc:docMk/>
            <pc:sldMk cId="3655845502" sldId="280"/>
            <ac:spMk id="4" creationId="{E9DF52BD-B350-46EF-A766-8695BE1F3C9F}"/>
          </ac:spMkLst>
        </pc:spChg>
        <pc:spChg chg="add">
          <ac:chgData name="Benoît PARTHOENS" userId="9031a2a7-ac8f-49c7-95a7-c1fef42fac6e" providerId="ADAL" clId="{A98A086F-BBB0-49A1-B9C8-D5FD332B0C95}" dt="2022-02-07T10:58:36.868" v="2003" actId="26606"/>
          <ac:spMkLst>
            <pc:docMk/>
            <pc:sldMk cId="3655845502" sldId="280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0:58:36.868" v="2003" actId="26606"/>
          <ac:spMkLst>
            <pc:docMk/>
            <pc:sldMk cId="3655845502" sldId="280"/>
            <ac:spMk id="11" creationId="{DB17E863-922E-4C26-BD64-E8FD41D28661}"/>
          </ac:spMkLst>
        </pc:spChg>
      </pc:sldChg>
      <pc:sldChg chg="addSp modSp mod setBg modNotesTx">
        <pc:chgData name="Benoît PARTHOENS" userId="9031a2a7-ac8f-49c7-95a7-c1fef42fac6e" providerId="ADAL" clId="{A98A086F-BBB0-49A1-B9C8-D5FD332B0C95}" dt="2022-02-09T10:47:12.529" v="2279" actId="20577"/>
        <pc:sldMkLst>
          <pc:docMk/>
          <pc:sldMk cId="1462995443" sldId="281"/>
        </pc:sldMkLst>
        <pc:spChg chg="mod">
          <ac:chgData name="Benoît PARTHOENS" userId="9031a2a7-ac8f-49c7-95a7-c1fef42fac6e" providerId="ADAL" clId="{A98A086F-BBB0-49A1-B9C8-D5FD332B0C95}" dt="2022-02-07T10:59:03.538" v="2006" actId="26606"/>
          <ac:spMkLst>
            <pc:docMk/>
            <pc:sldMk cId="1462995443" sldId="281"/>
            <ac:spMk id="2" creationId="{E93C8C05-24DA-4CC2-94F8-990953F50CF4}"/>
          </ac:spMkLst>
        </pc:spChg>
        <pc:spChg chg="mod">
          <ac:chgData name="Benoît PARTHOENS" userId="9031a2a7-ac8f-49c7-95a7-c1fef42fac6e" providerId="ADAL" clId="{A98A086F-BBB0-49A1-B9C8-D5FD332B0C95}" dt="2022-02-09T10:46:40.168" v="2272" actId="255"/>
          <ac:spMkLst>
            <pc:docMk/>
            <pc:sldMk cId="1462995443" sldId="281"/>
            <ac:spMk id="3" creationId="{6FBED6F6-A129-49C3-A977-CEFB23EE19FA}"/>
          </ac:spMkLst>
        </pc:spChg>
        <pc:spChg chg="mod">
          <ac:chgData name="Benoît PARTHOENS" userId="9031a2a7-ac8f-49c7-95a7-c1fef42fac6e" providerId="ADAL" clId="{A98A086F-BBB0-49A1-B9C8-D5FD332B0C95}" dt="2022-02-07T10:59:03.538" v="2006" actId="26606"/>
          <ac:spMkLst>
            <pc:docMk/>
            <pc:sldMk cId="1462995443" sldId="281"/>
            <ac:spMk id="4" creationId="{B17CE77B-3E47-4541-B027-50284FD3B4D6}"/>
          </ac:spMkLst>
        </pc:spChg>
        <pc:spChg chg="add">
          <ac:chgData name="Benoît PARTHOENS" userId="9031a2a7-ac8f-49c7-95a7-c1fef42fac6e" providerId="ADAL" clId="{A98A086F-BBB0-49A1-B9C8-D5FD332B0C95}" dt="2022-02-07T10:59:03.538" v="2006" actId="26606"/>
          <ac:spMkLst>
            <pc:docMk/>
            <pc:sldMk cId="1462995443" sldId="281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0:59:03.538" v="2006" actId="26606"/>
          <ac:spMkLst>
            <pc:docMk/>
            <pc:sldMk cId="1462995443" sldId="281"/>
            <ac:spMk id="11" creationId="{DB17E863-922E-4C26-BD64-E8FD41D28661}"/>
          </ac:spMkLst>
        </pc:spChg>
      </pc:sldChg>
      <pc:sldChg chg="addSp delSp modSp mod setBg delAnim modAnim modNotesTx">
        <pc:chgData name="Benoît PARTHOENS" userId="9031a2a7-ac8f-49c7-95a7-c1fef42fac6e" providerId="ADAL" clId="{A98A086F-BBB0-49A1-B9C8-D5FD332B0C95}" dt="2022-02-09T10:48:37.345" v="2281" actId="20577"/>
        <pc:sldMkLst>
          <pc:docMk/>
          <pc:sldMk cId="3924537412" sldId="282"/>
        </pc:sldMkLst>
        <pc:spChg chg="mod">
          <ac:chgData name="Benoît PARTHOENS" userId="9031a2a7-ac8f-49c7-95a7-c1fef42fac6e" providerId="ADAL" clId="{A98A086F-BBB0-49A1-B9C8-D5FD332B0C95}" dt="2022-02-07T11:01:23.916" v="2008" actId="26606"/>
          <ac:spMkLst>
            <pc:docMk/>
            <pc:sldMk cId="3924537412" sldId="282"/>
            <ac:spMk id="2" creationId="{5EFD1C12-B348-4473-9268-3C6C3B09C5FF}"/>
          </ac:spMkLst>
        </pc:spChg>
        <pc:spChg chg="mod">
          <ac:chgData name="Benoît PARTHOENS" userId="9031a2a7-ac8f-49c7-95a7-c1fef42fac6e" providerId="ADAL" clId="{A98A086F-BBB0-49A1-B9C8-D5FD332B0C95}" dt="2022-02-07T11:01:35.705" v="2010" actId="255"/>
          <ac:spMkLst>
            <pc:docMk/>
            <pc:sldMk cId="3924537412" sldId="282"/>
            <ac:spMk id="3" creationId="{ED84AE8F-8F18-4986-9F07-4576400AAA9C}"/>
          </ac:spMkLst>
        </pc:spChg>
        <pc:spChg chg="mod">
          <ac:chgData name="Benoît PARTHOENS" userId="9031a2a7-ac8f-49c7-95a7-c1fef42fac6e" providerId="ADAL" clId="{A98A086F-BBB0-49A1-B9C8-D5FD332B0C95}" dt="2022-02-07T11:01:23.916" v="2008" actId="26606"/>
          <ac:spMkLst>
            <pc:docMk/>
            <pc:sldMk cId="3924537412" sldId="282"/>
            <ac:spMk id="4" creationId="{49AF202F-9445-44A1-9051-8C11853B5241}"/>
          </ac:spMkLst>
        </pc:spChg>
        <pc:spChg chg="del">
          <ac:chgData name="Benoît PARTHOENS" userId="9031a2a7-ac8f-49c7-95a7-c1fef42fac6e" providerId="ADAL" clId="{A98A086F-BBB0-49A1-B9C8-D5FD332B0C95}" dt="2022-02-07T11:01:20.214" v="2007" actId="21"/>
          <ac:spMkLst>
            <pc:docMk/>
            <pc:sldMk cId="3924537412" sldId="282"/>
            <ac:spMk id="7" creationId="{214DEBB6-31A8-4502-BC01-EE99F9C51211}"/>
          </ac:spMkLst>
        </pc:spChg>
        <pc:spChg chg="add mod">
          <ac:chgData name="Benoît PARTHOENS" userId="9031a2a7-ac8f-49c7-95a7-c1fef42fac6e" providerId="ADAL" clId="{A98A086F-BBB0-49A1-B9C8-D5FD332B0C95}" dt="2022-02-07T11:01:25.917" v="2009"/>
          <ac:spMkLst>
            <pc:docMk/>
            <pc:sldMk cId="3924537412" sldId="282"/>
            <ac:spMk id="8" creationId="{27BC0995-3AA6-4E7E-A192-91197AFF2D62}"/>
          </ac:spMkLst>
        </pc:spChg>
        <pc:spChg chg="add">
          <ac:chgData name="Benoît PARTHOENS" userId="9031a2a7-ac8f-49c7-95a7-c1fef42fac6e" providerId="ADAL" clId="{A98A086F-BBB0-49A1-B9C8-D5FD332B0C95}" dt="2022-02-07T11:01:23.916" v="2008" actId="26606"/>
          <ac:spMkLst>
            <pc:docMk/>
            <pc:sldMk cId="3924537412" sldId="282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1:01:23.916" v="2008" actId="26606"/>
          <ac:spMkLst>
            <pc:docMk/>
            <pc:sldMk cId="3924537412" sldId="282"/>
            <ac:spMk id="11" creationId="{DB17E863-922E-4C26-BD64-E8FD41D28661}"/>
          </ac:spMkLst>
        </pc:spChg>
      </pc:sldChg>
      <pc:sldChg chg="addSp modSp mod setBg">
        <pc:chgData name="Benoît PARTHOENS" userId="9031a2a7-ac8f-49c7-95a7-c1fef42fac6e" providerId="ADAL" clId="{A98A086F-BBB0-49A1-B9C8-D5FD332B0C95}" dt="2022-02-09T15:15:56.822" v="2533" actId="20577"/>
        <pc:sldMkLst>
          <pc:docMk/>
          <pc:sldMk cId="1681759944" sldId="283"/>
        </pc:sldMkLst>
        <pc:spChg chg="mod">
          <ac:chgData name="Benoît PARTHOENS" userId="9031a2a7-ac8f-49c7-95a7-c1fef42fac6e" providerId="ADAL" clId="{A98A086F-BBB0-49A1-B9C8-D5FD332B0C95}" dt="2022-02-07T11:02:11.963" v="2011" actId="26606"/>
          <ac:spMkLst>
            <pc:docMk/>
            <pc:sldMk cId="1681759944" sldId="283"/>
            <ac:spMk id="2" creationId="{91BCA386-8271-46AB-8971-4950FBE8CBB1}"/>
          </ac:spMkLst>
        </pc:spChg>
        <pc:spChg chg="mod">
          <ac:chgData name="Benoît PARTHOENS" userId="9031a2a7-ac8f-49c7-95a7-c1fef42fac6e" providerId="ADAL" clId="{A98A086F-BBB0-49A1-B9C8-D5FD332B0C95}" dt="2022-02-09T15:15:56.822" v="2533" actId="20577"/>
          <ac:spMkLst>
            <pc:docMk/>
            <pc:sldMk cId="1681759944" sldId="283"/>
            <ac:spMk id="3" creationId="{F8ED36B5-CC30-4A47-8D1F-FE28F8BC9A59}"/>
          </ac:spMkLst>
        </pc:spChg>
        <pc:spChg chg="mod">
          <ac:chgData name="Benoît PARTHOENS" userId="9031a2a7-ac8f-49c7-95a7-c1fef42fac6e" providerId="ADAL" clId="{A98A086F-BBB0-49A1-B9C8-D5FD332B0C95}" dt="2022-02-07T11:02:11.963" v="2011" actId="26606"/>
          <ac:spMkLst>
            <pc:docMk/>
            <pc:sldMk cId="1681759944" sldId="283"/>
            <ac:spMk id="4" creationId="{FD3801FB-E441-4201-B073-B89A17445114}"/>
          </ac:spMkLst>
        </pc:spChg>
        <pc:spChg chg="add">
          <ac:chgData name="Benoît PARTHOENS" userId="9031a2a7-ac8f-49c7-95a7-c1fef42fac6e" providerId="ADAL" clId="{A98A086F-BBB0-49A1-B9C8-D5FD332B0C95}" dt="2022-02-07T11:02:11.963" v="2011" actId="26606"/>
          <ac:spMkLst>
            <pc:docMk/>
            <pc:sldMk cId="1681759944" sldId="283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1:02:11.963" v="2011" actId="26606"/>
          <ac:spMkLst>
            <pc:docMk/>
            <pc:sldMk cId="1681759944" sldId="283"/>
            <ac:spMk id="11" creationId="{DB17E863-922E-4C26-BD64-E8FD41D28661}"/>
          </ac:spMkLst>
        </pc:spChg>
      </pc:sldChg>
      <pc:sldChg chg="addSp modSp mod setBg">
        <pc:chgData name="Benoît PARTHOENS" userId="9031a2a7-ac8f-49c7-95a7-c1fef42fac6e" providerId="ADAL" clId="{A98A086F-BBB0-49A1-B9C8-D5FD332B0C95}" dt="2022-02-09T10:49:29.256" v="2284" actId="1076"/>
        <pc:sldMkLst>
          <pc:docMk/>
          <pc:sldMk cId="3667689948" sldId="284"/>
        </pc:sldMkLst>
        <pc:spChg chg="mod">
          <ac:chgData name="Benoît PARTHOENS" userId="9031a2a7-ac8f-49c7-95a7-c1fef42fac6e" providerId="ADAL" clId="{A98A086F-BBB0-49A1-B9C8-D5FD332B0C95}" dt="2022-02-07T11:02:27.828" v="2013" actId="26606"/>
          <ac:spMkLst>
            <pc:docMk/>
            <pc:sldMk cId="3667689948" sldId="284"/>
            <ac:spMk id="2" creationId="{5E806DBB-5A40-4881-AB6D-6B7B062FB85C}"/>
          </ac:spMkLst>
        </pc:spChg>
        <pc:spChg chg="mod">
          <ac:chgData name="Benoît PARTHOENS" userId="9031a2a7-ac8f-49c7-95a7-c1fef42fac6e" providerId="ADAL" clId="{A98A086F-BBB0-49A1-B9C8-D5FD332B0C95}" dt="2022-02-09T10:49:29.256" v="2284" actId="1076"/>
          <ac:spMkLst>
            <pc:docMk/>
            <pc:sldMk cId="3667689948" sldId="284"/>
            <ac:spMk id="3" creationId="{224229CB-96B6-4EE2-A3B5-040075D4F014}"/>
          </ac:spMkLst>
        </pc:spChg>
        <pc:spChg chg="mod">
          <ac:chgData name="Benoît PARTHOENS" userId="9031a2a7-ac8f-49c7-95a7-c1fef42fac6e" providerId="ADAL" clId="{A98A086F-BBB0-49A1-B9C8-D5FD332B0C95}" dt="2022-02-07T11:02:27.828" v="2013" actId="26606"/>
          <ac:spMkLst>
            <pc:docMk/>
            <pc:sldMk cId="3667689948" sldId="284"/>
            <ac:spMk id="4" creationId="{5B373AF8-9668-416A-8561-4149DFC9487F}"/>
          </ac:spMkLst>
        </pc:spChg>
        <pc:spChg chg="add">
          <ac:chgData name="Benoît PARTHOENS" userId="9031a2a7-ac8f-49c7-95a7-c1fef42fac6e" providerId="ADAL" clId="{A98A086F-BBB0-49A1-B9C8-D5FD332B0C95}" dt="2022-02-07T11:02:27.828" v="2013" actId="26606"/>
          <ac:spMkLst>
            <pc:docMk/>
            <pc:sldMk cId="3667689948" sldId="284"/>
            <ac:spMk id="71" creationId="{45D37F4E-DDB4-456B-97E0-9937730A039F}"/>
          </ac:spMkLst>
        </pc:spChg>
        <pc:spChg chg="add">
          <ac:chgData name="Benoît PARTHOENS" userId="9031a2a7-ac8f-49c7-95a7-c1fef42fac6e" providerId="ADAL" clId="{A98A086F-BBB0-49A1-B9C8-D5FD332B0C95}" dt="2022-02-07T11:02:27.828" v="2013" actId="26606"/>
          <ac:spMkLst>
            <pc:docMk/>
            <pc:sldMk cId="3667689948" sldId="284"/>
            <ac:spMk id="73" creationId="{B2DD41CD-8F47-4F56-AD12-4E2FF7696987}"/>
          </ac:spMkLst>
        </pc:spChg>
        <pc:picChg chg="mod">
          <ac:chgData name="Benoît PARTHOENS" userId="9031a2a7-ac8f-49c7-95a7-c1fef42fac6e" providerId="ADAL" clId="{A98A086F-BBB0-49A1-B9C8-D5FD332B0C95}" dt="2022-02-07T11:04:44.440" v="2030" actId="1076"/>
          <ac:picMkLst>
            <pc:docMk/>
            <pc:sldMk cId="3667689948" sldId="284"/>
            <ac:picMk id="3074" creationId="{7A29DDD2-DC09-41D1-85DB-4B0FA0957739}"/>
          </ac:picMkLst>
        </pc:picChg>
      </pc:sldChg>
      <pc:sldChg chg="addSp modSp mod setBg">
        <pc:chgData name="Benoît PARTHOENS" userId="9031a2a7-ac8f-49c7-95a7-c1fef42fac6e" providerId="ADAL" clId="{A98A086F-BBB0-49A1-B9C8-D5FD332B0C95}" dt="2022-02-09T10:50:50.745" v="2295" actId="1076"/>
        <pc:sldMkLst>
          <pc:docMk/>
          <pc:sldMk cId="2810538214" sldId="285"/>
        </pc:sldMkLst>
        <pc:spChg chg="mod">
          <ac:chgData name="Benoît PARTHOENS" userId="9031a2a7-ac8f-49c7-95a7-c1fef42fac6e" providerId="ADAL" clId="{A98A086F-BBB0-49A1-B9C8-D5FD332B0C95}" dt="2022-02-07T11:06:21.453" v="2031" actId="26606"/>
          <ac:spMkLst>
            <pc:docMk/>
            <pc:sldMk cId="2810538214" sldId="285"/>
            <ac:spMk id="2" creationId="{C4AC5E0D-F9CA-46C8-885E-ED6A1117D998}"/>
          </ac:spMkLst>
        </pc:spChg>
        <pc:spChg chg="mod">
          <ac:chgData name="Benoît PARTHOENS" userId="9031a2a7-ac8f-49c7-95a7-c1fef42fac6e" providerId="ADAL" clId="{A98A086F-BBB0-49A1-B9C8-D5FD332B0C95}" dt="2022-02-09T10:50:50.745" v="2295" actId="1076"/>
          <ac:spMkLst>
            <pc:docMk/>
            <pc:sldMk cId="2810538214" sldId="285"/>
            <ac:spMk id="3" creationId="{F158D975-229B-4D52-94CB-E520E0EFEF07}"/>
          </ac:spMkLst>
        </pc:spChg>
        <pc:spChg chg="mod">
          <ac:chgData name="Benoît PARTHOENS" userId="9031a2a7-ac8f-49c7-95a7-c1fef42fac6e" providerId="ADAL" clId="{A98A086F-BBB0-49A1-B9C8-D5FD332B0C95}" dt="2022-02-07T11:06:21.453" v="2031" actId="26606"/>
          <ac:spMkLst>
            <pc:docMk/>
            <pc:sldMk cId="2810538214" sldId="285"/>
            <ac:spMk id="4" creationId="{40AF4478-0F0C-404F-9F4C-52E6BD3FCD49}"/>
          </ac:spMkLst>
        </pc:spChg>
        <pc:spChg chg="add">
          <ac:chgData name="Benoît PARTHOENS" userId="9031a2a7-ac8f-49c7-95a7-c1fef42fac6e" providerId="ADAL" clId="{A98A086F-BBB0-49A1-B9C8-D5FD332B0C95}" dt="2022-02-07T11:06:21.453" v="2031" actId="26606"/>
          <ac:spMkLst>
            <pc:docMk/>
            <pc:sldMk cId="2810538214" sldId="285"/>
            <ac:spMk id="77" creationId="{1EE285D5-8110-4AE6-AF36-F83E457E175B}"/>
          </ac:spMkLst>
        </pc:spChg>
        <pc:spChg chg="add">
          <ac:chgData name="Benoît PARTHOENS" userId="9031a2a7-ac8f-49c7-95a7-c1fef42fac6e" providerId="ADAL" clId="{A98A086F-BBB0-49A1-B9C8-D5FD332B0C95}" dt="2022-02-07T11:06:21.453" v="2031" actId="26606"/>
          <ac:spMkLst>
            <pc:docMk/>
            <pc:sldMk cId="2810538214" sldId="285"/>
            <ac:spMk id="79" creationId="{3FCFB1DE-0B7E-48CC-BA90-B2AB0889F9D6}"/>
          </ac:spMkLst>
        </pc:spChg>
        <pc:picChg chg="mod">
          <ac:chgData name="Benoît PARTHOENS" userId="9031a2a7-ac8f-49c7-95a7-c1fef42fac6e" providerId="ADAL" clId="{A98A086F-BBB0-49A1-B9C8-D5FD332B0C95}" dt="2022-02-09T10:50:29.417" v="2290" actId="1076"/>
          <ac:picMkLst>
            <pc:docMk/>
            <pc:sldMk cId="2810538214" sldId="285"/>
            <ac:picMk id="2050" creationId="{B6CCF796-4934-40A9-8CD2-434968B7E2B4}"/>
          </ac:picMkLst>
        </pc:picChg>
        <pc:picChg chg="mod ord">
          <ac:chgData name="Benoît PARTHOENS" userId="9031a2a7-ac8f-49c7-95a7-c1fef42fac6e" providerId="ADAL" clId="{A98A086F-BBB0-49A1-B9C8-D5FD332B0C95}" dt="2022-02-09T10:50:26.592" v="2289" actId="1076"/>
          <ac:picMkLst>
            <pc:docMk/>
            <pc:sldMk cId="2810538214" sldId="285"/>
            <ac:picMk id="2052" creationId="{9EE65079-3798-4409-A57C-B9C286D1262A}"/>
          </ac:picMkLst>
        </pc:picChg>
        <pc:picChg chg="mod">
          <ac:chgData name="Benoît PARTHOENS" userId="9031a2a7-ac8f-49c7-95a7-c1fef42fac6e" providerId="ADAL" clId="{A98A086F-BBB0-49A1-B9C8-D5FD332B0C95}" dt="2022-02-09T10:50:33.768" v="2292" actId="1076"/>
          <ac:picMkLst>
            <pc:docMk/>
            <pc:sldMk cId="2810538214" sldId="285"/>
            <ac:picMk id="2054" creationId="{E6FC912B-8839-4DCC-BCE3-16CE7C40D137}"/>
          </ac:picMkLst>
        </pc:picChg>
        <pc:picChg chg="mod">
          <ac:chgData name="Benoît PARTHOENS" userId="9031a2a7-ac8f-49c7-95a7-c1fef42fac6e" providerId="ADAL" clId="{A98A086F-BBB0-49A1-B9C8-D5FD332B0C95}" dt="2022-02-09T10:50:31.440" v="2291" actId="1076"/>
          <ac:picMkLst>
            <pc:docMk/>
            <pc:sldMk cId="2810538214" sldId="285"/>
            <ac:picMk id="2056" creationId="{1ABB82C4-82DB-4D37-9BAD-83D8C3F179D3}"/>
          </ac:picMkLst>
        </pc:picChg>
      </pc:sldChg>
      <pc:sldChg chg="del">
        <pc:chgData name="Benoît PARTHOENS" userId="9031a2a7-ac8f-49c7-95a7-c1fef42fac6e" providerId="ADAL" clId="{A98A086F-BBB0-49A1-B9C8-D5FD332B0C95}" dt="2022-02-03T09:01:08.340" v="1487" actId="47"/>
        <pc:sldMkLst>
          <pc:docMk/>
          <pc:sldMk cId="3106180771" sldId="286"/>
        </pc:sldMkLst>
      </pc:sldChg>
      <pc:sldChg chg="del">
        <pc:chgData name="Benoît PARTHOENS" userId="9031a2a7-ac8f-49c7-95a7-c1fef42fac6e" providerId="ADAL" clId="{A98A086F-BBB0-49A1-B9C8-D5FD332B0C95}" dt="2022-02-07T11:07:09.118" v="2049" actId="47"/>
        <pc:sldMkLst>
          <pc:docMk/>
          <pc:sldMk cId="3083395938" sldId="287"/>
        </pc:sldMkLst>
      </pc:sldChg>
      <pc:sldChg chg="del">
        <pc:chgData name="Benoît PARTHOENS" userId="9031a2a7-ac8f-49c7-95a7-c1fef42fac6e" providerId="ADAL" clId="{A98A086F-BBB0-49A1-B9C8-D5FD332B0C95}" dt="2022-02-02T13:49:53.570" v="0" actId="47"/>
        <pc:sldMkLst>
          <pc:docMk/>
          <pc:sldMk cId="3083282661" sldId="288"/>
        </pc:sldMkLst>
      </pc:sldChg>
      <pc:sldChg chg="del">
        <pc:chgData name="Benoît PARTHOENS" userId="9031a2a7-ac8f-49c7-95a7-c1fef42fac6e" providerId="ADAL" clId="{A98A086F-BBB0-49A1-B9C8-D5FD332B0C95}" dt="2022-02-02T13:49:53.570" v="0" actId="47"/>
        <pc:sldMkLst>
          <pc:docMk/>
          <pc:sldMk cId="548142242" sldId="289"/>
        </pc:sldMkLst>
      </pc:sldChg>
      <pc:sldChg chg="del">
        <pc:chgData name="Benoît PARTHOENS" userId="9031a2a7-ac8f-49c7-95a7-c1fef42fac6e" providerId="ADAL" clId="{A98A086F-BBB0-49A1-B9C8-D5FD332B0C95}" dt="2022-02-02T13:49:53.570" v="0" actId="47"/>
        <pc:sldMkLst>
          <pc:docMk/>
          <pc:sldMk cId="1147870333" sldId="290"/>
        </pc:sldMkLst>
      </pc:sldChg>
      <pc:sldChg chg="addSp modSp add del mod modAnim">
        <pc:chgData name="Benoît PARTHOENS" userId="9031a2a7-ac8f-49c7-95a7-c1fef42fac6e" providerId="ADAL" clId="{A98A086F-BBB0-49A1-B9C8-D5FD332B0C95}" dt="2022-02-03T09:06:17.761" v="1551" actId="47"/>
        <pc:sldMkLst>
          <pc:docMk/>
          <pc:sldMk cId="3370344163" sldId="290"/>
        </pc:sldMkLst>
        <pc:spChg chg="mod">
          <ac:chgData name="Benoît PARTHOENS" userId="9031a2a7-ac8f-49c7-95a7-c1fef42fac6e" providerId="ADAL" clId="{A98A086F-BBB0-49A1-B9C8-D5FD332B0C95}" dt="2022-02-03T09:02:31.184" v="1499" actId="20577"/>
          <ac:spMkLst>
            <pc:docMk/>
            <pc:sldMk cId="3370344163" sldId="290"/>
            <ac:spMk id="10" creationId="{B2DBAB3F-7984-4C75-BE04-1A5076D8AD33}"/>
          </ac:spMkLst>
        </pc:spChg>
        <pc:spChg chg="add mod">
          <ac:chgData name="Benoît PARTHOENS" userId="9031a2a7-ac8f-49c7-95a7-c1fef42fac6e" providerId="ADAL" clId="{A98A086F-BBB0-49A1-B9C8-D5FD332B0C95}" dt="2022-02-03T09:02:26.441" v="1491" actId="1076"/>
          <ac:spMkLst>
            <pc:docMk/>
            <pc:sldMk cId="3370344163" sldId="290"/>
            <ac:spMk id="33" creationId="{C566C7CA-01F8-4F45-8169-525641E6969B}"/>
          </ac:spMkLst>
        </pc:spChg>
        <pc:cxnChg chg="add mod">
          <ac:chgData name="Benoît PARTHOENS" userId="9031a2a7-ac8f-49c7-95a7-c1fef42fac6e" providerId="ADAL" clId="{A98A086F-BBB0-49A1-B9C8-D5FD332B0C95}" dt="2022-02-03T09:03:25.593" v="1503" actId="14100"/>
          <ac:cxnSpMkLst>
            <pc:docMk/>
            <pc:sldMk cId="3370344163" sldId="290"/>
            <ac:cxnSpMk id="34" creationId="{B1AF2CD4-C7D0-4FD6-9236-D58A7C7079A1}"/>
          </ac:cxnSpMkLst>
        </pc:cxnChg>
        <pc:cxnChg chg="add mod">
          <ac:chgData name="Benoît PARTHOENS" userId="9031a2a7-ac8f-49c7-95a7-c1fef42fac6e" providerId="ADAL" clId="{A98A086F-BBB0-49A1-B9C8-D5FD332B0C95}" dt="2022-02-03T09:03:30.985" v="1505" actId="1076"/>
          <ac:cxnSpMkLst>
            <pc:docMk/>
            <pc:sldMk cId="3370344163" sldId="290"/>
            <ac:cxnSpMk id="35" creationId="{FB9D4EEB-3C96-48D3-AF4D-2140EA51BB51}"/>
          </ac:cxnSpMkLst>
        </pc:cxnChg>
      </pc:sldChg>
      <pc:sldChg chg="add del">
        <pc:chgData name="Benoît PARTHOENS" userId="9031a2a7-ac8f-49c7-95a7-c1fef42fac6e" providerId="ADAL" clId="{A98A086F-BBB0-49A1-B9C8-D5FD332B0C95}" dt="2022-02-03T09:05:33.712" v="1506" actId="47"/>
        <pc:sldMkLst>
          <pc:docMk/>
          <pc:sldMk cId="2319440302" sldId="291"/>
        </pc:sldMkLst>
      </pc:sldChg>
      <pc:sldChg chg="del">
        <pc:chgData name="Benoît PARTHOENS" userId="9031a2a7-ac8f-49c7-95a7-c1fef42fac6e" providerId="ADAL" clId="{A98A086F-BBB0-49A1-B9C8-D5FD332B0C95}" dt="2022-02-02T13:49:53.570" v="0" actId="47"/>
        <pc:sldMkLst>
          <pc:docMk/>
          <pc:sldMk cId="2474700737" sldId="291"/>
        </pc:sldMkLst>
      </pc:sldChg>
      <pc:sldChg chg="del">
        <pc:chgData name="Benoît PARTHOENS" userId="9031a2a7-ac8f-49c7-95a7-c1fef42fac6e" providerId="ADAL" clId="{A98A086F-BBB0-49A1-B9C8-D5FD332B0C95}" dt="2022-02-02T13:49:53.570" v="0" actId="47"/>
        <pc:sldMkLst>
          <pc:docMk/>
          <pc:sldMk cId="2736206811" sldId="292"/>
        </pc:sldMkLst>
      </pc:sldChg>
      <pc:sldChg chg="addSp delSp modSp mod modAnim modNotesTx">
        <pc:chgData name="Benoît PARTHOENS" userId="9031a2a7-ac8f-49c7-95a7-c1fef42fac6e" providerId="ADAL" clId="{A98A086F-BBB0-49A1-B9C8-D5FD332B0C95}" dt="2022-02-09T14:54:04.534" v="2531" actId="20577"/>
        <pc:sldMkLst>
          <pc:docMk/>
          <pc:sldMk cId="3917986217" sldId="295"/>
        </pc:sldMkLst>
        <pc:spChg chg="mod">
          <ac:chgData name="Benoît PARTHOENS" userId="9031a2a7-ac8f-49c7-95a7-c1fef42fac6e" providerId="ADAL" clId="{A98A086F-BBB0-49A1-B9C8-D5FD332B0C95}" dt="2022-02-07T10:34:47.346" v="1884" actId="207"/>
          <ac:spMkLst>
            <pc:docMk/>
            <pc:sldMk cId="3917986217" sldId="295"/>
            <ac:spMk id="3" creationId="{B2DE1260-F2F6-44F7-8CC4-90519BB64E84}"/>
          </ac:spMkLst>
        </pc:spChg>
        <pc:spChg chg="mod">
          <ac:chgData name="Benoît PARTHOENS" userId="9031a2a7-ac8f-49c7-95a7-c1fef42fac6e" providerId="ADAL" clId="{A98A086F-BBB0-49A1-B9C8-D5FD332B0C95}" dt="2022-02-07T10:35:04.026" v="1890" actId="1076"/>
          <ac:spMkLst>
            <pc:docMk/>
            <pc:sldMk cId="3917986217" sldId="295"/>
            <ac:spMk id="5" creationId="{C55CC008-9968-4D5B-B9E4-940651DD8EAE}"/>
          </ac:spMkLst>
        </pc:spChg>
        <pc:picChg chg="add del mod">
          <ac:chgData name="Benoît PARTHOENS" userId="9031a2a7-ac8f-49c7-95a7-c1fef42fac6e" providerId="ADAL" clId="{A98A086F-BBB0-49A1-B9C8-D5FD332B0C95}" dt="2022-02-07T10:34:52.017" v="1886" actId="14100"/>
          <ac:picMkLst>
            <pc:docMk/>
            <pc:sldMk cId="3917986217" sldId="295"/>
            <ac:picMk id="4" creationId="{863F0077-D6DE-47E4-A478-4B88EA7E0AB5}"/>
          </ac:picMkLst>
        </pc:picChg>
      </pc:sldChg>
      <pc:sldChg chg="addSp delSp modSp mod setBg modAnim">
        <pc:chgData name="Benoît PARTHOENS" userId="9031a2a7-ac8f-49c7-95a7-c1fef42fac6e" providerId="ADAL" clId="{A98A086F-BBB0-49A1-B9C8-D5FD332B0C95}" dt="2022-02-09T10:40:05.457" v="2271" actId="14100"/>
        <pc:sldMkLst>
          <pc:docMk/>
          <pc:sldMk cId="1267561604" sldId="296"/>
        </pc:sldMkLst>
        <pc:spChg chg="mod">
          <ac:chgData name="Benoît PARTHOENS" userId="9031a2a7-ac8f-49c7-95a7-c1fef42fac6e" providerId="ADAL" clId="{A98A086F-BBB0-49A1-B9C8-D5FD332B0C95}" dt="2022-02-07T10:54:02.579" v="1983" actId="26606"/>
          <ac:spMkLst>
            <pc:docMk/>
            <pc:sldMk cId="1267561604" sldId="296"/>
            <ac:spMk id="2" creationId="{E7AC7EB2-809C-4518-9779-F8E7894B6566}"/>
          </ac:spMkLst>
        </pc:spChg>
        <pc:spChg chg="mod">
          <ac:chgData name="Benoît PARTHOENS" userId="9031a2a7-ac8f-49c7-95a7-c1fef42fac6e" providerId="ADAL" clId="{A98A086F-BBB0-49A1-B9C8-D5FD332B0C95}" dt="2022-02-07T10:54:41.522" v="1987" actId="207"/>
          <ac:spMkLst>
            <pc:docMk/>
            <pc:sldMk cId="1267561604" sldId="296"/>
            <ac:spMk id="3" creationId="{C50E3D8E-1123-401E-B946-C4148CAD2768}"/>
          </ac:spMkLst>
        </pc:spChg>
        <pc:spChg chg="mod">
          <ac:chgData name="Benoît PARTHOENS" userId="9031a2a7-ac8f-49c7-95a7-c1fef42fac6e" providerId="ADAL" clId="{A98A086F-BBB0-49A1-B9C8-D5FD332B0C95}" dt="2022-02-07T10:54:02.579" v="1983" actId="26606"/>
          <ac:spMkLst>
            <pc:docMk/>
            <pc:sldMk cId="1267561604" sldId="296"/>
            <ac:spMk id="4" creationId="{FF53B49B-BD52-44A7-8AB5-282CEC3E17B7}"/>
          </ac:spMkLst>
        </pc:spChg>
        <pc:spChg chg="add">
          <ac:chgData name="Benoît PARTHOENS" userId="9031a2a7-ac8f-49c7-95a7-c1fef42fac6e" providerId="ADAL" clId="{A98A086F-BBB0-49A1-B9C8-D5FD332B0C95}" dt="2022-02-07T10:54:02.579" v="1983" actId="26606"/>
          <ac:spMkLst>
            <pc:docMk/>
            <pc:sldMk cId="1267561604" sldId="296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0:54:02.579" v="1983" actId="26606"/>
          <ac:spMkLst>
            <pc:docMk/>
            <pc:sldMk cId="1267561604" sldId="296"/>
            <ac:spMk id="11" creationId="{DB17E863-922E-4C26-BD64-E8FD41D28661}"/>
          </ac:spMkLst>
        </pc:spChg>
        <pc:picChg chg="del">
          <ac:chgData name="Benoît PARTHOENS" userId="9031a2a7-ac8f-49c7-95a7-c1fef42fac6e" providerId="ADAL" clId="{A98A086F-BBB0-49A1-B9C8-D5FD332B0C95}" dt="2022-02-07T10:53:55.748" v="1982" actId="21"/>
          <ac:picMkLst>
            <pc:docMk/>
            <pc:sldMk cId="1267561604" sldId="296"/>
            <ac:picMk id="5" creationId="{2E3D5FA5-3526-43A6-983C-DA937165C102}"/>
          </ac:picMkLst>
        </pc:picChg>
        <pc:picChg chg="del">
          <ac:chgData name="Benoît PARTHOENS" userId="9031a2a7-ac8f-49c7-95a7-c1fef42fac6e" providerId="ADAL" clId="{A98A086F-BBB0-49A1-B9C8-D5FD332B0C95}" dt="2022-02-07T10:53:55.748" v="1982" actId="21"/>
          <ac:picMkLst>
            <pc:docMk/>
            <pc:sldMk cId="1267561604" sldId="296"/>
            <ac:picMk id="7" creationId="{FCDD1950-0BC2-417F-A87A-3C7EF2CA8A99}"/>
          </ac:picMkLst>
        </pc:picChg>
        <pc:picChg chg="add mod">
          <ac:chgData name="Benoît PARTHOENS" userId="9031a2a7-ac8f-49c7-95a7-c1fef42fac6e" providerId="ADAL" clId="{A98A086F-BBB0-49A1-B9C8-D5FD332B0C95}" dt="2022-02-09T10:39:57.977" v="2269" actId="14100"/>
          <ac:picMkLst>
            <pc:docMk/>
            <pc:sldMk cId="1267561604" sldId="296"/>
            <ac:picMk id="10" creationId="{EADDB550-B8B2-4DF4-81CB-CBA15942E5B1}"/>
          </ac:picMkLst>
        </pc:picChg>
        <pc:picChg chg="add mod">
          <ac:chgData name="Benoît PARTHOENS" userId="9031a2a7-ac8f-49c7-95a7-c1fef42fac6e" providerId="ADAL" clId="{A98A086F-BBB0-49A1-B9C8-D5FD332B0C95}" dt="2022-02-09T10:40:02.304" v="2270" actId="14100"/>
          <ac:picMkLst>
            <pc:docMk/>
            <pc:sldMk cId="1267561604" sldId="296"/>
            <ac:picMk id="12" creationId="{EB55A5B1-3CDD-4045-ACC2-77BA93208550}"/>
          </ac:picMkLst>
        </pc:picChg>
        <pc:picChg chg="add mod">
          <ac:chgData name="Benoît PARTHOENS" userId="9031a2a7-ac8f-49c7-95a7-c1fef42fac6e" providerId="ADAL" clId="{A98A086F-BBB0-49A1-B9C8-D5FD332B0C95}" dt="2022-02-09T10:40:05.457" v="2271" actId="14100"/>
          <ac:picMkLst>
            <pc:docMk/>
            <pc:sldMk cId="1267561604" sldId="296"/>
            <ac:picMk id="13" creationId="{E025DAD5-9737-4D67-8AF9-DA54DD43D421}"/>
          </ac:picMkLst>
        </pc:picChg>
        <pc:picChg chg="del">
          <ac:chgData name="Benoît PARTHOENS" userId="9031a2a7-ac8f-49c7-95a7-c1fef42fac6e" providerId="ADAL" clId="{A98A086F-BBB0-49A1-B9C8-D5FD332B0C95}" dt="2022-02-07T10:53:55.748" v="1982" actId="21"/>
          <ac:picMkLst>
            <pc:docMk/>
            <pc:sldMk cId="1267561604" sldId="296"/>
            <ac:picMk id="1026" creationId="{22917AD2-1EE0-428F-8761-54946E947CB8}"/>
          </ac:picMkLst>
        </pc:picChg>
      </pc:sldChg>
      <pc:sldChg chg="addSp modSp mod modAnim">
        <pc:chgData name="Benoît PARTHOENS" userId="9031a2a7-ac8f-49c7-95a7-c1fef42fac6e" providerId="ADAL" clId="{A98A086F-BBB0-49A1-B9C8-D5FD332B0C95}" dt="2022-02-03T08:59:42.560" v="1486" actId="1076"/>
        <pc:sldMkLst>
          <pc:docMk/>
          <pc:sldMk cId="558258775" sldId="297"/>
        </pc:sldMkLst>
        <pc:spChg chg="mod">
          <ac:chgData name="Benoît PARTHOENS" userId="9031a2a7-ac8f-49c7-95a7-c1fef42fac6e" providerId="ADAL" clId="{A98A086F-BBB0-49A1-B9C8-D5FD332B0C95}" dt="2022-02-03T08:59:42.560" v="1486" actId="1076"/>
          <ac:spMkLst>
            <pc:docMk/>
            <pc:sldMk cId="558258775" sldId="297"/>
            <ac:spMk id="10" creationId="{B2DBAB3F-7984-4C75-BE04-1A5076D8AD33}"/>
          </ac:spMkLst>
        </pc:spChg>
        <pc:spChg chg="add mod">
          <ac:chgData name="Benoît PARTHOENS" userId="9031a2a7-ac8f-49c7-95a7-c1fef42fac6e" providerId="ADAL" clId="{A98A086F-BBB0-49A1-B9C8-D5FD332B0C95}" dt="2022-02-03T08:58:47.381" v="1482"/>
          <ac:spMkLst>
            <pc:docMk/>
            <pc:sldMk cId="558258775" sldId="297"/>
            <ac:spMk id="33" creationId="{120C0319-6200-4AB4-8C5F-0BD3607F66AD}"/>
          </ac:spMkLst>
        </pc:spChg>
      </pc:sldChg>
      <pc:sldChg chg="add">
        <pc:chgData name="Benoît PARTHOENS" userId="9031a2a7-ac8f-49c7-95a7-c1fef42fac6e" providerId="ADAL" clId="{A98A086F-BBB0-49A1-B9C8-D5FD332B0C95}" dt="2022-02-03T09:01:59.250" v="1488"/>
        <pc:sldMkLst>
          <pc:docMk/>
          <pc:sldMk cId="3525131577" sldId="298"/>
        </pc:sldMkLst>
      </pc:sldChg>
      <pc:sldChg chg="addSp delSp modSp add mod setBg">
        <pc:chgData name="Benoît PARTHOENS" userId="9031a2a7-ac8f-49c7-95a7-c1fef42fac6e" providerId="ADAL" clId="{A98A086F-BBB0-49A1-B9C8-D5FD332B0C95}" dt="2022-02-07T11:17:09.253" v="2087" actId="27636"/>
        <pc:sldMkLst>
          <pc:docMk/>
          <pc:sldMk cId="3266769573" sldId="299"/>
        </pc:sldMkLst>
        <pc:spChg chg="mod">
          <ac:chgData name="Benoît PARTHOENS" userId="9031a2a7-ac8f-49c7-95a7-c1fef42fac6e" providerId="ADAL" clId="{A98A086F-BBB0-49A1-B9C8-D5FD332B0C95}" dt="2022-02-07T11:16:43.564" v="2080" actId="26606"/>
          <ac:spMkLst>
            <pc:docMk/>
            <pc:sldMk cId="3266769573" sldId="299"/>
            <ac:spMk id="2" creationId="{059611D9-5089-46B2-92D8-82A0892CEB97}"/>
          </ac:spMkLst>
        </pc:spChg>
        <pc:spChg chg="mod">
          <ac:chgData name="Benoît PARTHOENS" userId="9031a2a7-ac8f-49c7-95a7-c1fef42fac6e" providerId="ADAL" clId="{A98A086F-BBB0-49A1-B9C8-D5FD332B0C95}" dt="2022-02-07T11:17:09.253" v="2087" actId="27636"/>
          <ac:spMkLst>
            <pc:docMk/>
            <pc:sldMk cId="3266769573" sldId="299"/>
            <ac:spMk id="3" creationId="{BA51F7FE-2524-4044-A9BC-0AB73F802C3D}"/>
          </ac:spMkLst>
        </pc:spChg>
        <pc:spChg chg="mod">
          <ac:chgData name="Benoît PARTHOENS" userId="9031a2a7-ac8f-49c7-95a7-c1fef42fac6e" providerId="ADAL" clId="{A98A086F-BBB0-49A1-B9C8-D5FD332B0C95}" dt="2022-02-07T11:16:43.564" v="2080" actId="26606"/>
          <ac:spMkLst>
            <pc:docMk/>
            <pc:sldMk cId="3266769573" sldId="299"/>
            <ac:spMk id="4" creationId="{5908CAC5-1BD8-448F-B842-D9A4D1AE293C}"/>
          </ac:spMkLst>
        </pc:spChg>
        <pc:spChg chg="add">
          <ac:chgData name="Benoît PARTHOENS" userId="9031a2a7-ac8f-49c7-95a7-c1fef42fac6e" providerId="ADAL" clId="{A98A086F-BBB0-49A1-B9C8-D5FD332B0C95}" dt="2022-02-07T11:16:43.564" v="2080" actId="26606"/>
          <ac:spMkLst>
            <pc:docMk/>
            <pc:sldMk cId="3266769573" sldId="299"/>
            <ac:spMk id="6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1:16:43.564" v="2080" actId="26606"/>
          <ac:spMkLst>
            <pc:docMk/>
            <pc:sldMk cId="3266769573" sldId="299"/>
            <ac:spMk id="7" creationId="{DB17E863-922E-4C26-BD64-E8FD41D28661}"/>
          </ac:spMkLst>
        </pc:spChg>
        <pc:spChg chg="add del">
          <ac:chgData name="Benoît PARTHOENS" userId="9031a2a7-ac8f-49c7-95a7-c1fef42fac6e" providerId="ADAL" clId="{A98A086F-BBB0-49A1-B9C8-D5FD332B0C95}" dt="2022-02-07T11:16:40.597" v="2079" actId="26606"/>
          <ac:spMkLst>
            <pc:docMk/>
            <pc:sldMk cId="3266769573" sldId="299"/>
            <ac:spMk id="9" creationId="{100EDD19-6802-4EC3-95CE-CFFAB042CFD6}"/>
          </ac:spMkLst>
        </pc:spChg>
        <pc:spChg chg="add del">
          <ac:chgData name="Benoît PARTHOENS" userId="9031a2a7-ac8f-49c7-95a7-c1fef42fac6e" providerId="ADAL" clId="{A98A086F-BBB0-49A1-B9C8-D5FD332B0C95}" dt="2022-02-07T11:16:40.597" v="2079" actId="26606"/>
          <ac:spMkLst>
            <pc:docMk/>
            <pc:sldMk cId="3266769573" sldId="299"/>
            <ac:spMk id="11" creationId="{DB17E863-922E-4C26-BD64-E8FD41D28661}"/>
          </ac:spMkLst>
        </pc:spChg>
      </pc:sldChg>
      <pc:sldChg chg="add">
        <pc:chgData name="Benoît PARTHOENS" userId="9031a2a7-ac8f-49c7-95a7-c1fef42fac6e" providerId="ADAL" clId="{A98A086F-BBB0-49A1-B9C8-D5FD332B0C95}" dt="2022-02-03T09:01:59.250" v="1488"/>
        <pc:sldMkLst>
          <pc:docMk/>
          <pc:sldMk cId="2643246261" sldId="300"/>
        </pc:sldMkLst>
      </pc:sldChg>
      <pc:sldChg chg="del">
        <pc:chgData name="Benoît PARTHOENS" userId="9031a2a7-ac8f-49c7-95a7-c1fef42fac6e" providerId="ADAL" clId="{A98A086F-BBB0-49A1-B9C8-D5FD332B0C95}" dt="2022-02-03T08:51:59.797" v="1479" actId="47"/>
        <pc:sldMkLst>
          <pc:docMk/>
          <pc:sldMk cId="2399877488" sldId="301"/>
        </pc:sldMkLst>
      </pc:sldChg>
      <pc:sldChg chg="ord">
        <pc:chgData name="Benoît PARTHOENS" userId="9031a2a7-ac8f-49c7-95a7-c1fef42fac6e" providerId="ADAL" clId="{A98A086F-BBB0-49A1-B9C8-D5FD332B0C95}" dt="2022-02-02T15:02:53.346" v="743"/>
        <pc:sldMkLst>
          <pc:docMk/>
          <pc:sldMk cId="1793752777" sldId="302"/>
        </pc:sldMkLst>
      </pc:sldChg>
      <pc:sldChg chg="add del">
        <pc:chgData name="Benoît PARTHOENS" userId="9031a2a7-ac8f-49c7-95a7-c1fef42fac6e" providerId="ADAL" clId="{A98A086F-BBB0-49A1-B9C8-D5FD332B0C95}" dt="2022-02-07T11:18:48.339" v="2088" actId="47"/>
        <pc:sldMkLst>
          <pc:docMk/>
          <pc:sldMk cId="1672286005" sldId="303"/>
        </pc:sldMkLst>
      </pc:sldChg>
      <pc:sldChg chg="addSp delSp modSp mod setBg">
        <pc:chgData name="Benoît PARTHOENS" userId="9031a2a7-ac8f-49c7-95a7-c1fef42fac6e" providerId="ADAL" clId="{A98A086F-BBB0-49A1-B9C8-D5FD332B0C95}" dt="2022-02-07T10:42:43.150" v="1901" actId="26606"/>
        <pc:sldMkLst>
          <pc:docMk/>
          <pc:sldMk cId="1978062681" sldId="304"/>
        </pc:sldMkLst>
        <pc:spChg chg="mod">
          <ac:chgData name="Benoît PARTHOENS" userId="9031a2a7-ac8f-49c7-95a7-c1fef42fac6e" providerId="ADAL" clId="{A98A086F-BBB0-49A1-B9C8-D5FD332B0C95}" dt="2022-02-07T10:42:43.150" v="1901" actId="26606"/>
          <ac:spMkLst>
            <pc:docMk/>
            <pc:sldMk cId="1978062681" sldId="304"/>
            <ac:spMk id="2" creationId="{E766E450-5663-43BC-A89F-A3E6A719ADAF}"/>
          </ac:spMkLst>
        </pc:spChg>
        <pc:spChg chg="mod">
          <ac:chgData name="Benoît PARTHOENS" userId="9031a2a7-ac8f-49c7-95a7-c1fef42fac6e" providerId="ADAL" clId="{A98A086F-BBB0-49A1-B9C8-D5FD332B0C95}" dt="2022-02-07T10:42:43.150" v="1901" actId="26606"/>
          <ac:spMkLst>
            <pc:docMk/>
            <pc:sldMk cId="1978062681" sldId="304"/>
            <ac:spMk id="3" creationId="{281F63DF-E069-475B-9600-0779E2A9C855}"/>
          </ac:spMkLst>
        </pc:spChg>
        <pc:spChg chg="mod">
          <ac:chgData name="Benoît PARTHOENS" userId="9031a2a7-ac8f-49c7-95a7-c1fef42fac6e" providerId="ADAL" clId="{A98A086F-BBB0-49A1-B9C8-D5FD332B0C95}" dt="2022-02-07T10:42:43.150" v="1901" actId="26606"/>
          <ac:spMkLst>
            <pc:docMk/>
            <pc:sldMk cId="1978062681" sldId="304"/>
            <ac:spMk id="4" creationId="{1F60C234-6BC1-44B1-9E26-1239BDDC1DBE}"/>
          </ac:spMkLst>
        </pc:spChg>
        <pc:spChg chg="add del">
          <ac:chgData name="Benoît PARTHOENS" userId="9031a2a7-ac8f-49c7-95a7-c1fef42fac6e" providerId="ADAL" clId="{A98A086F-BBB0-49A1-B9C8-D5FD332B0C95}" dt="2022-02-07T10:42:23.148" v="1898" actId="26606"/>
          <ac:spMkLst>
            <pc:docMk/>
            <pc:sldMk cId="1978062681" sldId="304"/>
            <ac:spMk id="7" creationId="{45D37F4E-DDB4-456B-97E0-9937730A039F}"/>
          </ac:spMkLst>
        </pc:spChg>
        <pc:spChg chg="add del">
          <ac:chgData name="Benoît PARTHOENS" userId="9031a2a7-ac8f-49c7-95a7-c1fef42fac6e" providerId="ADAL" clId="{A98A086F-BBB0-49A1-B9C8-D5FD332B0C95}" dt="2022-02-07T10:42:23.148" v="1898" actId="26606"/>
          <ac:spMkLst>
            <pc:docMk/>
            <pc:sldMk cId="1978062681" sldId="304"/>
            <ac:spMk id="8" creationId="{B2DD41CD-8F47-4F56-AD12-4E2FF7696987}"/>
          </ac:spMkLst>
        </pc:spChg>
        <pc:spChg chg="add del">
          <ac:chgData name="Benoît PARTHOENS" userId="9031a2a7-ac8f-49c7-95a7-c1fef42fac6e" providerId="ADAL" clId="{A98A086F-BBB0-49A1-B9C8-D5FD332B0C95}" dt="2022-02-07T10:42:43.142" v="1900" actId="26606"/>
          <ac:spMkLst>
            <pc:docMk/>
            <pc:sldMk cId="1978062681" sldId="304"/>
            <ac:spMk id="9" creationId="{058A14AF-9FB5-4CC7-BA35-E8E85D3EDF0E}"/>
          </ac:spMkLst>
        </pc:spChg>
        <pc:spChg chg="add del">
          <ac:chgData name="Benoît PARTHOENS" userId="9031a2a7-ac8f-49c7-95a7-c1fef42fac6e" providerId="ADAL" clId="{A98A086F-BBB0-49A1-B9C8-D5FD332B0C95}" dt="2022-02-07T10:42:12.799" v="1894" actId="26606"/>
          <ac:spMkLst>
            <pc:docMk/>
            <pc:sldMk cId="1978062681" sldId="304"/>
            <ac:spMk id="10" creationId="{45D37F4E-DDB4-456B-97E0-9937730A039F}"/>
          </ac:spMkLst>
        </pc:spChg>
        <pc:spChg chg="add del">
          <ac:chgData name="Benoît PARTHOENS" userId="9031a2a7-ac8f-49c7-95a7-c1fef42fac6e" providerId="ADAL" clId="{A98A086F-BBB0-49A1-B9C8-D5FD332B0C95}" dt="2022-02-07T10:42:43.142" v="1900" actId="26606"/>
          <ac:spMkLst>
            <pc:docMk/>
            <pc:sldMk cId="1978062681" sldId="304"/>
            <ac:spMk id="11" creationId="{3A9A4357-BD1D-4622-A4FE-766E6AB8DE84}"/>
          </ac:spMkLst>
        </pc:spChg>
        <pc:spChg chg="add del">
          <ac:chgData name="Benoît PARTHOENS" userId="9031a2a7-ac8f-49c7-95a7-c1fef42fac6e" providerId="ADAL" clId="{A98A086F-BBB0-49A1-B9C8-D5FD332B0C95}" dt="2022-02-07T10:42:12.799" v="1894" actId="26606"/>
          <ac:spMkLst>
            <pc:docMk/>
            <pc:sldMk cId="1978062681" sldId="304"/>
            <ac:spMk id="12" creationId="{B2DD41CD-8F47-4F56-AD12-4E2FF7696987}"/>
          </ac:spMkLst>
        </pc:spChg>
        <pc:spChg chg="add del">
          <ac:chgData name="Benoît PARTHOENS" userId="9031a2a7-ac8f-49c7-95a7-c1fef42fac6e" providerId="ADAL" clId="{A98A086F-BBB0-49A1-B9C8-D5FD332B0C95}" dt="2022-02-07T10:42:43.142" v="1900" actId="26606"/>
          <ac:spMkLst>
            <pc:docMk/>
            <pc:sldMk cId="1978062681" sldId="304"/>
            <ac:spMk id="14" creationId="{E659831F-0D9A-4C63-9EBB-8435B85A440F}"/>
          </ac:spMkLst>
        </pc:spChg>
        <pc:spChg chg="add del">
          <ac:chgData name="Benoît PARTHOENS" userId="9031a2a7-ac8f-49c7-95a7-c1fef42fac6e" providerId="ADAL" clId="{A98A086F-BBB0-49A1-B9C8-D5FD332B0C95}" dt="2022-02-07T10:42:43.142" v="1900" actId="26606"/>
          <ac:spMkLst>
            <pc:docMk/>
            <pc:sldMk cId="1978062681" sldId="304"/>
            <ac:spMk id="16" creationId="{E6995CE5-F890-4ABA-82A2-26507CE8D2A3}"/>
          </ac:spMkLst>
        </pc:spChg>
        <pc:spChg chg="add">
          <ac:chgData name="Benoît PARTHOENS" userId="9031a2a7-ac8f-49c7-95a7-c1fef42fac6e" providerId="ADAL" clId="{A98A086F-BBB0-49A1-B9C8-D5FD332B0C95}" dt="2022-02-07T10:42:43.150" v="1901" actId="26606"/>
          <ac:spMkLst>
            <pc:docMk/>
            <pc:sldMk cId="1978062681" sldId="304"/>
            <ac:spMk id="18" creationId="{45D37F4E-DDB4-456B-97E0-9937730A039F}"/>
          </ac:spMkLst>
        </pc:spChg>
        <pc:spChg chg="add">
          <ac:chgData name="Benoît PARTHOENS" userId="9031a2a7-ac8f-49c7-95a7-c1fef42fac6e" providerId="ADAL" clId="{A98A086F-BBB0-49A1-B9C8-D5FD332B0C95}" dt="2022-02-07T10:42:43.150" v="1901" actId="26606"/>
          <ac:spMkLst>
            <pc:docMk/>
            <pc:sldMk cId="1978062681" sldId="304"/>
            <ac:spMk id="19" creationId="{B2DD41CD-8F47-4F56-AD12-4E2FF7696987}"/>
          </ac:spMkLst>
        </pc:spChg>
        <pc:picChg chg="mod">
          <ac:chgData name="Benoît PARTHOENS" userId="9031a2a7-ac8f-49c7-95a7-c1fef42fac6e" providerId="ADAL" clId="{A98A086F-BBB0-49A1-B9C8-D5FD332B0C95}" dt="2022-02-07T10:42:43.150" v="1901" actId="26606"/>
          <ac:picMkLst>
            <pc:docMk/>
            <pc:sldMk cId="1978062681" sldId="304"/>
            <ac:picMk id="5" creationId="{722F0070-6698-478B-9941-CAE9284C7566}"/>
          </ac:picMkLst>
        </pc:picChg>
      </pc:sldChg>
      <pc:sldChg chg="addSp modSp mod setBg">
        <pc:chgData name="Benoît PARTHOENS" userId="9031a2a7-ac8f-49c7-95a7-c1fef42fac6e" providerId="ADAL" clId="{A98A086F-BBB0-49A1-B9C8-D5FD332B0C95}" dt="2022-02-07T10:43:35.224" v="1903" actId="255"/>
        <pc:sldMkLst>
          <pc:docMk/>
          <pc:sldMk cId="3520261352" sldId="305"/>
        </pc:sldMkLst>
        <pc:spChg chg="mod">
          <ac:chgData name="Benoît PARTHOENS" userId="9031a2a7-ac8f-49c7-95a7-c1fef42fac6e" providerId="ADAL" clId="{A98A086F-BBB0-49A1-B9C8-D5FD332B0C95}" dt="2022-02-07T10:43:26.708" v="1902" actId="26606"/>
          <ac:spMkLst>
            <pc:docMk/>
            <pc:sldMk cId="3520261352" sldId="305"/>
            <ac:spMk id="2" creationId="{28604D85-3B45-41D9-BA5C-5F82EBE7239C}"/>
          </ac:spMkLst>
        </pc:spChg>
        <pc:spChg chg="mod">
          <ac:chgData name="Benoît PARTHOENS" userId="9031a2a7-ac8f-49c7-95a7-c1fef42fac6e" providerId="ADAL" clId="{A98A086F-BBB0-49A1-B9C8-D5FD332B0C95}" dt="2022-02-07T10:43:35.224" v="1903" actId="255"/>
          <ac:spMkLst>
            <pc:docMk/>
            <pc:sldMk cId="3520261352" sldId="305"/>
            <ac:spMk id="3" creationId="{1B7E93C7-CE1B-4055-BE24-EA0377BAAFA1}"/>
          </ac:spMkLst>
        </pc:spChg>
        <pc:spChg chg="mod">
          <ac:chgData name="Benoît PARTHOENS" userId="9031a2a7-ac8f-49c7-95a7-c1fef42fac6e" providerId="ADAL" clId="{A98A086F-BBB0-49A1-B9C8-D5FD332B0C95}" dt="2022-02-07T10:43:26.708" v="1902" actId="26606"/>
          <ac:spMkLst>
            <pc:docMk/>
            <pc:sldMk cId="3520261352" sldId="305"/>
            <ac:spMk id="4" creationId="{E2F045C3-1D26-49D2-8BB1-7EBADAF1D9BF}"/>
          </ac:spMkLst>
        </pc:spChg>
        <pc:spChg chg="add">
          <ac:chgData name="Benoît PARTHOENS" userId="9031a2a7-ac8f-49c7-95a7-c1fef42fac6e" providerId="ADAL" clId="{A98A086F-BBB0-49A1-B9C8-D5FD332B0C95}" dt="2022-02-07T10:43:26.708" v="1902" actId="26606"/>
          <ac:spMkLst>
            <pc:docMk/>
            <pc:sldMk cId="3520261352" sldId="305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0:43:26.708" v="1902" actId="26606"/>
          <ac:spMkLst>
            <pc:docMk/>
            <pc:sldMk cId="3520261352" sldId="305"/>
            <ac:spMk id="11" creationId="{DB17E863-922E-4C26-BD64-E8FD41D28661}"/>
          </ac:spMkLst>
        </pc:spChg>
      </pc:sldChg>
      <pc:sldChg chg="addSp delSp modSp mod setBg addAnim delAnim modAnim">
        <pc:chgData name="Benoît PARTHOENS" userId="9031a2a7-ac8f-49c7-95a7-c1fef42fac6e" providerId="ADAL" clId="{A98A086F-BBB0-49A1-B9C8-D5FD332B0C95}" dt="2022-02-07T10:57:17.536" v="2002"/>
        <pc:sldMkLst>
          <pc:docMk/>
          <pc:sldMk cId="3542378841" sldId="306"/>
        </pc:sldMkLst>
        <pc:spChg chg="mod">
          <ac:chgData name="Benoît PARTHOENS" userId="9031a2a7-ac8f-49c7-95a7-c1fef42fac6e" providerId="ADAL" clId="{A98A086F-BBB0-49A1-B9C8-D5FD332B0C95}" dt="2022-02-07T10:56:55.252" v="2001" actId="26606"/>
          <ac:spMkLst>
            <pc:docMk/>
            <pc:sldMk cId="3542378841" sldId="306"/>
            <ac:spMk id="2" creationId="{F5A36BFD-ADD7-4573-A459-70DE9BA53638}"/>
          </ac:spMkLst>
        </pc:spChg>
        <pc:spChg chg="del">
          <ac:chgData name="Benoît PARTHOENS" userId="9031a2a7-ac8f-49c7-95a7-c1fef42fac6e" providerId="ADAL" clId="{A98A086F-BBB0-49A1-B9C8-D5FD332B0C95}" dt="2022-02-07T10:56:28.553" v="1998" actId="21"/>
          <ac:spMkLst>
            <pc:docMk/>
            <pc:sldMk cId="3542378841" sldId="306"/>
            <ac:spMk id="3" creationId="{CFFCCC88-5F2E-41F1-A089-5D86BBEA91FD}"/>
          </ac:spMkLst>
        </pc:spChg>
        <pc:spChg chg="mod">
          <ac:chgData name="Benoît PARTHOENS" userId="9031a2a7-ac8f-49c7-95a7-c1fef42fac6e" providerId="ADAL" clId="{A98A086F-BBB0-49A1-B9C8-D5FD332B0C95}" dt="2022-02-07T10:56:55.252" v="2001" actId="26606"/>
          <ac:spMkLst>
            <pc:docMk/>
            <pc:sldMk cId="3542378841" sldId="306"/>
            <ac:spMk id="5" creationId="{83BCFA85-7DC0-4F00-89E7-118F303B35C8}"/>
          </ac:spMkLst>
        </pc:spChg>
        <pc:spChg chg="add del">
          <ac:chgData name="Benoît PARTHOENS" userId="9031a2a7-ac8f-49c7-95a7-c1fef42fac6e" providerId="ADAL" clId="{A98A086F-BBB0-49A1-B9C8-D5FD332B0C95}" dt="2022-02-07T10:56:55.252" v="2001" actId="26606"/>
          <ac:spMkLst>
            <pc:docMk/>
            <pc:sldMk cId="3542378841" sldId="306"/>
            <ac:spMk id="7" creationId="{943CAA20-3569-4189-9E48-239A229A86CA}"/>
          </ac:spMkLst>
        </pc:spChg>
        <pc:spChg chg="del">
          <ac:chgData name="Benoît PARTHOENS" userId="9031a2a7-ac8f-49c7-95a7-c1fef42fac6e" providerId="ADAL" clId="{A98A086F-BBB0-49A1-B9C8-D5FD332B0C95}" dt="2022-02-07T10:56:28.553" v="1998" actId="21"/>
          <ac:spMkLst>
            <pc:docMk/>
            <pc:sldMk cId="3542378841" sldId="306"/>
            <ac:spMk id="8" creationId="{5C9DB481-96DF-425C-8280-6BD60515626D}"/>
          </ac:spMkLst>
        </pc:spChg>
        <pc:spChg chg="del">
          <ac:chgData name="Benoît PARTHOENS" userId="9031a2a7-ac8f-49c7-95a7-c1fef42fac6e" providerId="ADAL" clId="{A98A086F-BBB0-49A1-B9C8-D5FD332B0C95}" dt="2022-02-07T10:56:28.553" v="1998" actId="21"/>
          <ac:spMkLst>
            <pc:docMk/>
            <pc:sldMk cId="3542378841" sldId="306"/>
            <ac:spMk id="10" creationId="{06C838D5-2BCE-47A5-A7A8-F42BE3BDB286}"/>
          </ac:spMkLst>
        </pc:spChg>
        <pc:spChg chg="add del">
          <ac:chgData name="Benoît PARTHOENS" userId="9031a2a7-ac8f-49c7-95a7-c1fef42fac6e" providerId="ADAL" clId="{A98A086F-BBB0-49A1-B9C8-D5FD332B0C95}" dt="2022-02-07T10:56:55.252" v="2001" actId="26606"/>
          <ac:spMkLst>
            <pc:docMk/>
            <pc:sldMk cId="3542378841" sldId="306"/>
            <ac:spMk id="12" creationId="{DA542B6D-E775-4832-91DC-2D20F857813A}"/>
          </ac:spMkLst>
        </pc:spChg>
        <pc:spChg chg="del">
          <ac:chgData name="Benoît PARTHOENS" userId="9031a2a7-ac8f-49c7-95a7-c1fef42fac6e" providerId="ADAL" clId="{A98A086F-BBB0-49A1-B9C8-D5FD332B0C95}" dt="2022-02-07T10:56:28.553" v="1998" actId="21"/>
          <ac:spMkLst>
            <pc:docMk/>
            <pc:sldMk cId="3542378841" sldId="306"/>
            <ac:spMk id="14" creationId="{21D22733-806B-4DC4-A8E8-4D8A6549D48B}"/>
          </ac:spMkLst>
        </pc:spChg>
        <pc:spChg chg="add mod">
          <ac:chgData name="Benoît PARTHOENS" userId="9031a2a7-ac8f-49c7-95a7-c1fef42fac6e" providerId="ADAL" clId="{A98A086F-BBB0-49A1-B9C8-D5FD332B0C95}" dt="2022-02-07T10:57:17.536" v="2002"/>
          <ac:spMkLst>
            <pc:docMk/>
            <pc:sldMk cId="3542378841" sldId="306"/>
            <ac:spMk id="18" creationId="{B1C57341-1EFC-4E5A-9184-6908057D8472}"/>
          </ac:spMkLst>
        </pc:spChg>
        <pc:spChg chg="add mod">
          <ac:chgData name="Benoît PARTHOENS" userId="9031a2a7-ac8f-49c7-95a7-c1fef42fac6e" providerId="ADAL" clId="{A98A086F-BBB0-49A1-B9C8-D5FD332B0C95}" dt="2022-02-07T10:57:17.536" v="2002"/>
          <ac:spMkLst>
            <pc:docMk/>
            <pc:sldMk cId="3542378841" sldId="306"/>
            <ac:spMk id="20" creationId="{3FE702E7-426E-4981-A158-F30635B6DCC2}"/>
          </ac:spMkLst>
        </pc:spChg>
        <pc:spChg chg="add mod">
          <ac:chgData name="Benoît PARTHOENS" userId="9031a2a7-ac8f-49c7-95a7-c1fef42fac6e" providerId="ADAL" clId="{A98A086F-BBB0-49A1-B9C8-D5FD332B0C95}" dt="2022-02-07T10:57:17.536" v="2002"/>
          <ac:spMkLst>
            <pc:docMk/>
            <pc:sldMk cId="3542378841" sldId="306"/>
            <ac:spMk id="22" creationId="{74E3E686-594D-4752-896D-E736D187AB05}"/>
          </ac:spMkLst>
        </pc:spChg>
        <pc:spChg chg="add mod">
          <ac:chgData name="Benoît PARTHOENS" userId="9031a2a7-ac8f-49c7-95a7-c1fef42fac6e" providerId="ADAL" clId="{A98A086F-BBB0-49A1-B9C8-D5FD332B0C95}" dt="2022-02-07T10:57:17.536" v="2002"/>
          <ac:spMkLst>
            <pc:docMk/>
            <pc:sldMk cId="3542378841" sldId="306"/>
            <ac:spMk id="25" creationId="{801493D6-F565-434F-AFE3-618E720795B8}"/>
          </ac:spMkLst>
        </pc:spChg>
        <pc:graphicFrameChg chg="del">
          <ac:chgData name="Benoît PARTHOENS" userId="9031a2a7-ac8f-49c7-95a7-c1fef42fac6e" providerId="ADAL" clId="{A98A086F-BBB0-49A1-B9C8-D5FD332B0C95}" dt="2022-02-07T10:56:28.553" v="1998" actId="21"/>
          <ac:graphicFrameMkLst>
            <pc:docMk/>
            <pc:sldMk cId="3542378841" sldId="306"/>
            <ac:graphicFrameMk id="4" creationId="{AFD2A1FA-8B7E-4700-A398-AD6C5C74B64E}"/>
          </ac:graphicFrameMkLst>
        </pc:graphicFrameChg>
        <pc:graphicFrameChg chg="add mod">
          <ac:chgData name="Benoît PARTHOENS" userId="9031a2a7-ac8f-49c7-95a7-c1fef42fac6e" providerId="ADAL" clId="{A98A086F-BBB0-49A1-B9C8-D5FD332B0C95}" dt="2022-02-07T10:57:17.536" v="2002"/>
          <ac:graphicFrameMkLst>
            <pc:docMk/>
            <pc:sldMk cId="3542378841" sldId="306"/>
            <ac:graphicFrameMk id="16" creationId="{A9D13113-3E26-4206-A74E-A5CE9BEA2706}"/>
          </ac:graphicFrameMkLst>
        </pc:graphicFrameChg>
        <pc:picChg chg="add mod">
          <ac:chgData name="Benoît PARTHOENS" userId="9031a2a7-ac8f-49c7-95a7-c1fef42fac6e" providerId="ADAL" clId="{A98A086F-BBB0-49A1-B9C8-D5FD332B0C95}" dt="2022-02-07T10:57:17.536" v="2002"/>
          <ac:picMkLst>
            <pc:docMk/>
            <pc:sldMk cId="3542378841" sldId="306"/>
            <ac:picMk id="17" creationId="{F30A937C-FEA1-49C0-8254-DC0A546AE780}"/>
          </ac:picMkLst>
        </pc:picChg>
        <pc:picChg chg="add mod">
          <ac:chgData name="Benoît PARTHOENS" userId="9031a2a7-ac8f-49c7-95a7-c1fef42fac6e" providerId="ADAL" clId="{A98A086F-BBB0-49A1-B9C8-D5FD332B0C95}" dt="2022-02-07T10:57:17.536" v="2002"/>
          <ac:picMkLst>
            <pc:docMk/>
            <pc:sldMk cId="3542378841" sldId="306"/>
            <ac:picMk id="19" creationId="{35DB26CB-0484-4540-AB60-92A5206C94ED}"/>
          </ac:picMkLst>
        </pc:picChg>
        <pc:picChg chg="add mod">
          <ac:chgData name="Benoît PARTHOENS" userId="9031a2a7-ac8f-49c7-95a7-c1fef42fac6e" providerId="ADAL" clId="{A98A086F-BBB0-49A1-B9C8-D5FD332B0C95}" dt="2022-02-07T10:57:17.536" v="2002"/>
          <ac:picMkLst>
            <pc:docMk/>
            <pc:sldMk cId="3542378841" sldId="306"/>
            <ac:picMk id="21" creationId="{CFA13786-B91F-48EB-A081-F3AE1AB64203}"/>
          </ac:picMkLst>
        </pc:picChg>
        <pc:picChg chg="add mod">
          <ac:chgData name="Benoît PARTHOENS" userId="9031a2a7-ac8f-49c7-95a7-c1fef42fac6e" providerId="ADAL" clId="{A98A086F-BBB0-49A1-B9C8-D5FD332B0C95}" dt="2022-02-07T10:57:17.536" v="2002"/>
          <ac:picMkLst>
            <pc:docMk/>
            <pc:sldMk cId="3542378841" sldId="306"/>
            <ac:picMk id="23" creationId="{69E61026-910E-449F-8E66-74F47F210D94}"/>
          </ac:picMkLst>
        </pc:picChg>
        <pc:picChg chg="add mod">
          <ac:chgData name="Benoît PARTHOENS" userId="9031a2a7-ac8f-49c7-95a7-c1fef42fac6e" providerId="ADAL" clId="{A98A086F-BBB0-49A1-B9C8-D5FD332B0C95}" dt="2022-02-07T10:57:17.536" v="2002"/>
          <ac:picMkLst>
            <pc:docMk/>
            <pc:sldMk cId="3542378841" sldId="306"/>
            <ac:picMk id="24" creationId="{EF712DFF-3CA9-48D7-BE7C-29B70E5BD92C}"/>
          </ac:picMkLst>
        </pc:picChg>
        <pc:picChg chg="del">
          <ac:chgData name="Benoît PARTHOENS" userId="9031a2a7-ac8f-49c7-95a7-c1fef42fac6e" providerId="ADAL" clId="{A98A086F-BBB0-49A1-B9C8-D5FD332B0C95}" dt="2022-02-07T10:56:28.553" v="1998" actId="21"/>
          <ac:picMkLst>
            <pc:docMk/>
            <pc:sldMk cId="3542378841" sldId="306"/>
            <ac:picMk id="1026" creationId="{F75DA02E-FF99-4D80-AA46-2069490AB84B}"/>
          </ac:picMkLst>
        </pc:picChg>
        <pc:picChg chg="del">
          <ac:chgData name="Benoît PARTHOENS" userId="9031a2a7-ac8f-49c7-95a7-c1fef42fac6e" providerId="ADAL" clId="{A98A086F-BBB0-49A1-B9C8-D5FD332B0C95}" dt="2022-02-07T10:56:28.553" v="1998" actId="21"/>
          <ac:picMkLst>
            <pc:docMk/>
            <pc:sldMk cId="3542378841" sldId="306"/>
            <ac:picMk id="1030" creationId="{BB6E9297-0DB2-482C-B0A1-BBAFCCB95223}"/>
          </ac:picMkLst>
        </pc:picChg>
        <pc:picChg chg="del">
          <ac:chgData name="Benoît PARTHOENS" userId="9031a2a7-ac8f-49c7-95a7-c1fef42fac6e" providerId="ADAL" clId="{A98A086F-BBB0-49A1-B9C8-D5FD332B0C95}" dt="2022-02-07T10:56:28.553" v="1998" actId="21"/>
          <ac:picMkLst>
            <pc:docMk/>
            <pc:sldMk cId="3542378841" sldId="306"/>
            <ac:picMk id="1032" creationId="{B0850264-A770-480D-96A6-A06AA754E8E4}"/>
          </ac:picMkLst>
        </pc:picChg>
        <pc:picChg chg="del">
          <ac:chgData name="Benoît PARTHOENS" userId="9031a2a7-ac8f-49c7-95a7-c1fef42fac6e" providerId="ADAL" clId="{A98A086F-BBB0-49A1-B9C8-D5FD332B0C95}" dt="2022-02-07T10:56:28.553" v="1998" actId="21"/>
          <ac:picMkLst>
            <pc:docMk/>
            <pc:sldMk cId="3542378841" sldId="306"/>
            <ac:picMk id="1034" creationId="{CF094D46-72BF-42D8-A6C3-57D86C603E3D}"/>
          </ac:picMkLst>
        </pc:picChg>
        <pc:picChg chg="del">
          <ac:chgData name="Benoît PARTHOENS" userId="9031a2a7-ac8f-49c7-95a7-c1fef42fac6e" providerId="ADAL" clId="{A98A086F-BBB0-49A1-B9C8-D5FD332B0C95}" dt="2022-02-07T10:56:28.553" v="1998" actId="21"/>
          <ac:picMkLst>
            <pc:docMk/>
            <pc:sldMk cId="3542378841" sldId="306"/>
            <ac:picMk id="1038" creationId="{776C26CD-60E4-4D78-A023-5B55DA2CB7F7}"/>
          </ac:picMkLst>
        </pc:picChg>
      </pc:sldChg>
      <pc:sldChg chg="del">
        <pc:chgData name="Benoît PARTHOENS" userId="9031a2a7-ac8f-49c7-95a7-c1fef42fac6e" providerId="ADAL" clId="{A98A086F-BBB0-49A1-B9C8-D5FD332B0C95}" dt="2022-02-02T13:49:53.570" v="0" actId="47"/>
        <pc:sldMkLst>
          <pc:docMk/>
          <pc:sldMk cId="2953517091" sldId="308"/>
        </pc:sldMkLst>
      </pc:sldChg>
      <pc:sldChg chg="addSp modSp mod ord setBg modNotesTx">
        <pc:chgData name="Benoît PARTHOENS" userId="9031a2a7-ac8f-49c7-95a7-c1fef42fac6e" providerId="ADAL" clId="{A98A086F-BBB0-49A1-B9C8-D5FD332B0C95}" dt="2022-02-09T11:49:54.256" v="2394" actId="20577"/>
        <pc:sldMkLst>
          <pc:docMk/>
          <pc:sldMk cId="2412283326" sldId="310"/>
        </pc:sldMkLst>
        <pc:spChg chg="mod">
          <ac:chgData name="Benoît PARTHOENS" userId="9031a2a7-ac8f-49c7-95a7-c1fef42fac6e" providerId="ADAL" clId="{A98A086F-BBB0-49A1-B9C8-D5FD332B0C95}" dt="2022-02-09T11:49:16.899" v="2382" actId="26606"/>
          <ac:spMkLst>
            <pc:docMk/>
            <pc:sldMk cId="2412283326" sldId="310"/>
            <ac:spMk id="2" creationId="{AB6FA226-B932-4DDB-A624-D55A378E3FE4}"/>
          </ac:spMkLst>
        </pc:spChg>
        <pc:spChg chg="mod">
          <ac:chgData name="Benoît PARTHOENS" userId="9031a2a7-ac8f-49c7-95a7-c1fef42fac6e" providerId="ADAL" clId="{A98A086F-BBB0-49A1-B9C8-D5FD332B0C95}" dt="2022-02-09T11:49:54.256" v="2394" actId="20577"/>
          <ac:spMkLst>
            <pc:docMk/>
            <pc:sldMk cId="2412283326" sldId="310"/>
            <ac:spMk id="3" creationId="{D8CF3393-C06C-4B0B-B8FE-1BAF8A9605B0}"/>
          </ac:spMkLst>
        </pc:spChg>
        <pc:spChg chg="mod">
          <ac:chgData name="Benoît PARTHOENS" userId="9031a2a7-ac8f-49c7-95a7-c1fef42fac6e" providerId="ADAL" clId="{A98A086F-BBB0-49A1-B9C8-D5FD332B0C95}" dt="2022-02-09T11:49:16.899" v="2382" actId="26606"/>
          <ac:spMkLst>
            <pc:docMk/>
            <pc:sldMk cId="2412283326" sldId="310"/>
            <ac:spMk id="4" creationId="{102F9D66-1176-4640-9A12-ABEEE1C0E0CB}"/>
          </ac:spMkLst>
        </pc:spChg>
        <pc:spChg chg="add">
          <ac:chgData name="Benoît PARTHOENS" userId="9031a2a7-ac8f-49c7-95a7-c1fef42fac6e" providerId="ADAL" clId="{A98A086F-BBB0-49A1-B9C8-D5FD332B0C95}" dt="2022-02-09T11:49:16.899" v="2382" actId="26606"/>
          <ac:spMkLst>
            <pc:docMk/>
            <pc:sldMk cId="2412283326" sldId="310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9T11:49:16.899" v="2382" actId="26606"/>
          <ac:spMkLst>
            <pc:docMk/>
            <pc:sldMk cId="2412283326" sldId="310"/>
            <ac:spMk id="11" creationId="{DB17E863-922E-4C26-BD64-E8FD41D28661}"/>
          </ac:spMkLst>
        </pc:spChg>
      </pc:sldChg>
      <pc:sldChg chg="addSp delSp modSp add mod">
        <pc:chgData name="Benoît PARTHOENS" userId="9031a2a7-ac8f-49c7-95a7-c1fef42fac6e" providerId="ADAL" clId="{A98A086F-BBB0-49A1-B9C8-D5FD332B0C95}" dt="2022-02-07T11:15:28.058" v="2073" actId="14100"/>
        <pc:sldMkLst>
          <pc:docMk/>
          <pc:sldMk cId="3122998137" sldId="313"/>
        </pc:sldMkLst>
        <pc:graphicFrameChg chg="add mod">
          <ac:chgData name="Benoît PARTHOENS" userId="9031a2a7-ac8f-49c7-95a7-c1fef42fac6e" providerId="ADAL" clId="{A98A086F-BBB0-49A1-B9C8-D5FD332B0C95}" dt="2022-02-07T11:15:28.058" v="2073" actId="14100"/>
          <ac:graphicFrameMkLst>
            <pc:docMk/>
            <pc:sldMk cId="3122998137" sldId="313"/>
            <ac:graphicFrameMk id="3" creationId="{156C3AA2-FEFA-4063-8283-D63F70418AF6}"/>
          </ac:graphicFrameMkLst>
        </pc:graphicFrameChg>
        <pc:graphicFrameChg chg="del">
          <ac:chgData name="Benoît PARTHOENS" userId="9031a2a7-ac8f-49c7-95a7-c1fef42fac6e" providerId="ADAL" clId="{A98A086F-BBB0-49A1-B9C8-D5FD332B0C95}" dt="2022-02-07T11:15:17.106" v="2070" actId="478"/>
          <ac:graphicFrameMkLst>
            <pc:docMk/>
            <pc:sldMk cId="3122998137" sldId="313"/>
            <ac:graphicFrameMk id="4" creationId="{95E3AAE0-67E7-46BB-AA88-284B85CB198F}"/>
          </ac:graphicFrameMkLst>
        </pc:graphicFrameChg>
      </pc:sldChg>
      <pc:sldChg chg="addSp delSp modSp mod ord modNotesTx">
        <pc:chgData name="Benoît PARTHOENS" userId="9031a2a7-ac8f-49c7-95a7-c1fef42fac6e" providerId="ADAL" clId="{A98A086F-BBB0-49A1-B9C8-D5FD332B0C95}" dt="2022-02-07T10:08:01.202" v="1842" actId="14100"/>
        <pc:sldMkLst>
          <pc:docMk/>
          <pc:sldMk cId="1126094654" sldId="314"/>
        </pc:sldMkLst>
        <pc:graphicFrameChg chg="del">
          <ac:chgData name="Benoît PARTHOENS" userId="9031a2a7-ac8f-49c7-95a7-c1fef42fac6e" providerId="ADAL" clId="{A98A086F-BBB0-49A1-B9C8-D5FD332B0C95}" dt="2022-02-07T10:07:34.728" v="1839" actId="478"/>
          <ac:graphicFrameMkLst>
            <pc:docMk/>
            <pc:sldMk cId="1126094654" sldId="314"/>
            <ac:graphicFrameMk id="4" creationId="{E9B0E26C-000E-413C-B2BA-8ACA4B74FF7A}"/>
          </ac:graphicFrameMkLst>
        </pc:graphicFrameChg>
        <pc:graphicFrameChg chg="add mod">
          <ac:chgData name="Benoît PARTHOENS" userId="9031a2a7-ac8f-49c7-95a7-c1fef42fac6e" providerId="ADAL" clId="{A98A086F-BBB0-49A1-B9C8-D5FD332B0C95}" dt="2022-02-07T10:08:01.202" v="1842" actId="14100"/>
          <ac:graphicFrameMkLst>
            <pc:docMk/>
            <pc:sldMk cId="1126094654" sldId="314"/>
            <ac:graphicFrameMk id="5" creationId="{FC537A9A-3913-4778-88C9-31E3D33E2578}"/>
          </ac:graphicFrameMkLst>
        </pc:graphicFrameChg>
      </pc:sldChg>
      <pc:sldChg chg="del ord">
        <pc:chgData name="Benoît PARTHOENS" userId="9031a2a7-ac8f-49c7-95a7-c1fef42fac6e" providerId="ADAL" clId="{A98A086F-BBB0-49A1-B9C8-D5FD332B0C95}" dt="2022-02-02T15:03:59.095" v="776" actId="47"/>
        <pc:sldMkLst>
          <pc:docMk/>
          <pc:sldMk cId="3706016648" sldId="315"/>
        </pc:sldMkLst>
      </pc:sldChg>
      <pc:sldChg chg="del ord">
        <pc:chgData name="Benoît PARTHOENS" userId="9031a2a7-ac8f-49c7-95a7-c1fef42fac6e" providerId="ADAL" clId="{A98A086F-BBB0-49A1-B9C8-D5FD332B0C95}" dt="2022-02-02T15:03:59.095" v="776" actId="47"/>
        <pc:sldMkLst>
          <pc:docMk/>
          <pc:sldMk cId="4261659411" sldId="316"/>
        </pc:sldMkLst>
      </pc:sldChg>
      <pc:sldChg chg="addSp delSp modSp mod setBg">
        <pc:chgData name="Benoît PARTHOENS" userId="9031a2a7-ac8f-49c7-95a7-c1fef42fac6e" providerId="ADAL" clId="{A98A086F-BBB0-49A1-B9C8-D5FD332B0C95}" dt="2022-02-09T10:00:23.146" v="2208" actId="108"/>
        <pc:sldMkLst>
          <pc:docMk/>
          <pc:sldMk cId="3507048201" sldId="317"/>
        </pc:sldMkLst>
        <pc:spChg chg="mod">
          <ac:chgData name="Benoît PARTHOENS" userId="9031a2a7-ac8f-49c7-95a7-c1fef42fac6e" providerId="ADAL" clId="{A98A086F-BBB0-49A1-B9C8-D5FD332B0C95}" dt="2022-02-07T10:32:13.215" v="1875" actId="26606"/>
          <ac:spMkLst>
            <pc:docMk/>
            <pc:sldMk cId="3507048201" sldId="317"/>
            <ac:spMk id="2" creationId="{8FA061DD-12A4-4E7C-AF39-3957DECC5CDA}"/>
          </ac:spMkLst>
        </pc:spChg>
        <pc:spChg chg="mod">
          <ac:chgData name="Benoît PARTHOENS" userId="9031a2a7-ac8f-49c7-95a7-c1fef42fac6e" providerId="ADAL" clId="{A98A086F-BBB0-49A1-B9C8-D5FD332B0C95}" dt="2022-02-09T10:00:23.146" v="2208" actId="108"/>
          <ac:spMkLst>
            <pc:docMk/>
            <pc:sldMk cId="3507048201" sldId="317"/>
            <ac:spMk id="3" creationId="{17CD897C-4E72-4E96-BEDB-6082746FA3B0}"/>
          </ac:spMkLst>
        </pc:spChg>
        <pc:spChg chg="mod">
          <ac:chgData name="Benoît PARTHOENS" userId="9031a2a7-ac8f-49c7-95a7-c1fef42fac6e" providerId="ADAL" clId="{A98A086F-BBB0-49A1-B9C8-D5FD332B0C95}" dt="2022-02-07T10:32:13.215" v="1875" actId="26606"/>
          <ac:spMkLst>
            <pc:docMk/>
            <pc:sldMk cId="3507048201" sldId="317"/>
            <ac:spMk id="4" creationId="{8BB46DE5-3B73-4BF3-97A4-5FDE02ACF7B5}"/>
          </ac:spMkLst>
        </pc:spChg>
        <pc:spChg chg="add del">
          <ac:chgData name="Benoît PARTHOENS" userId="9031a2a7-ac8f-49c7-95a7-c1fef42fac6e" providerId="ADAL" clId="{A98A086F-BBB0-49A1-B9C8-D5FD332B0C95}" dt="2022-02-07T09:40:44.585" v="1659" actId="26606"/>
          <ac:spMkLst>
            <pc:docMk/>
            <pc:sldMk cId="3507048201" sldId="317"/>
            <ac:spMk id="9" creationId="{91F32EBA-ED97-466E-8CFA-8382584155D0}"/>
          </ac:spMkLst>
        </pc:spChg>
        <pc:spChg chg="add del">
          <ac:chgData name="Benoît PARTHOENS" userId="9031a2a7-ac8f-49c7-95a7-c1fef42fac6e" providerId="ADAL" clId="{A98A086F-BBB0-49A1-B9C8-D5FD332B0C95}" dt="2022-02-07T09:40:44.585" v="1659" actId="26606"/>
          <ac:spMkLst>
            <pc:docMk/>
            <pc:sldMk cId="3507048201" sldId="317"/>
            <ac:spMk id="11" creationId="{62A38935-BB53-4DF7-A56E-48DD25B685D7}"/>
          </ac:spMkLst>
        </pc:spChg>
        <pc:spChg chg="add del">
          <ac:chgData name="Benoît PARTHOENS" userId="9031a2a7-ac8f-49c7-95a7-c1fef42fac6e" providerId="ADAL" clId="{A98A086F-BBB0-49A1-B9C8-D5FD332B0C95}" dt="2022-02-07T10:32:13.215" v="1875" actId="26606"/>
          <ac:spMkLst>
            <pc:docMk/>
            <pc:sldMk cId="3507048201" sldId="317"/>
            <ac:spMk id="16" creationId="{91F32EBA-ED97-466E-8CFA-8382584155D0}"/>
          </ac:spMkLst>
        </pc:spChg>
        <pc:spChg chg="add del">
          <ac:chgData name="Benoît PARTHOENS" userId="9031a2a7-ac8f-49c7-95a7-c1fef42fac6e" providerId="ADAL" clId="{A98A086F-BBB0-49A1-B9C8-D5FD332B0C95}" dt="2022-02-07T10:32:13.215" v="1875" actId="26606"/>
          <ac:spMkLst>
            <pc:docMk/>
            <pc:sldMk cId="3507048201" sldId="317"/>
            <ac:spMk id="18" creationId="{62A38935-BB53-4DF7-A56E-48DD25B685D7}"/>
          </ac:spMkLst>
        </pc:spChg>
        <pc:spChg chg="add del">
          <ac:chgData name="Benoît PARTHOENS" userId="9031a2a7-ac8f-49c7-95a7-c1fef42fac6e" providerId="ADAL" clId="{A98A086F-BBB0-49A1-B9C8-D5FD332B0C95}" dt="2022-02-07T10:32:13.207" v="1874" actId="26606"/>
          <ac:spMkLst>
            <pc:docMk/>
            <pc:sldMk cId="3507048201" sldId="317"/>
            <ac:spMk id="23" creationId="{777A147A-9ED8-46B4-8660-1B3C2AA880B5}"/>
          </ac:spMkLst>
        </pc:spChg>
        <pc:spChg chg="add del">
          <ac:chgData name="Benoît PARTHOENS" userId="9031a2a7-ac8f-49c7-95a7-c1fef42fac6e" providerId="ADAL" clId="{A98A086F-BBB0-49A1-B9C8-D5FD332B0C95}" dt="2022-02-07T10:32:13.207" v="1874" actId="26606"/>
          <ac:spMkLst>
            <pc:docMk/>
            <pc:sldMk cId="3507048201" sldId="317"/>
            <ac:spMk id="25" creationId="{5D6C15A0-C087-4593-8414-2B4EC1CDC3DE}"/>
          </ac:spMkLst>
        </pc:spChg>
        <pc:spChg chg="add">
          <ac:chgData name="Benoît PARTHOENS" userId="9031a2a7-ac8f-49c7-95a7-c1fef42fac6e" providerId="ADAL" clId="{A98A086F-BBB0-49A1-B9C8-D5FD332B0C95}" dt="2022-02-07T10:32:13.215" v="1875" actId="26606"/>
          <ac:spMkLst>
            <pc:docMk/>
            <pc:sldMk cId="3507048201" sldId="317"/>
            <ac:spMk id="27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0:32:13.215" v="1875" actId="26606"/>
          <ac:spMkLst>
            <pc:docMk/>
            <pc:sldMk cId="3507048201" sldId="317"/>
            <ac:spMk id="28" creationId="{DB17E863-922E-4C26-BD64-E8FD41D28661}"/>
          </ac:spMkLst>
        </pc:spChg>
      </pc:sldChg>
      <pc:sldChg chg="addSp modSp new mod setBg">
        <pc:chgData name="Benoît PARTHOENS" userId="9031a2a7-ac8f-49c7-95a7-c1fef42fac6e" providerId="ADAL" clId="{A98A086F-BBB0-49A1-B9C8-D5FD332B0C95}" dt="2022-02-07T10:23:54.130" v="1867"/>
        <pc:sldMkLst>
          <pc:docMk/>
          <pc:sldMk cId="2027336889" sldId="318"/>
        </pc:sldMkLst>
        <pc:spChg chg="mod">
          <ac:chgData name="Benoît PARTHOENS" userId="9031a2a7-ac8f-49c7-95a7-c1fef42fac6e" providerId="ADAL" clId="{A98A086F-BBB0-49A1-B9C8-D5FD332B0C95}" dt="2022-02-07T09:53:27.954" v="1786" actId="20577"/>
          <ac:spMkLst>
            <pc:docMk/>
            <pc:sldMk cId="2027336889" sldId="318"/>
            <ac:spMk id="2" creationId="{DA81A2D7-B07A-46BF-9936-16DD9E0F3410}"/>
          </ac:spMkLst>
        </pc:spChg>
        <pc:spChg chg="mod">
          <ac:chgData name="Benoît PARTHOENS" userId="9031a2a7-ac8f-49c7-95a7-c1fef42fac6e" providerId="ADAL" clId="{A98A086F-BBB0-49A1-B9C8-D5FD332B0C95}" dt="2022-02-07T09:46:53.710" v="1752" actId="255"/>
          <ac:spMkLst>
            <pc:docMk/>
            <pc:sldMk cId="2027336889" sldId="318"/>
            <ac:spMk id="3" creationId="{E63BC795-FDA1-4581-89BC-668150C04C55}"/>
          </ac:spMkLst>
        </pc:spChg>
        <pc:spChg chg="mod">
          <ac:chgData name="Benoît PARTHOENS" userId="9031a2a7-ac8f-49c7-95a7-c1fef42fac6e" providerId="ADAL" clId="{A98A086F-BBB0-49A1-B9C8-D5FD332B0C95}" dt="2022-02-07T09:46:21.432" v="1748" actId="26606"/>
          <ac:spMkLst>
            <pc:docMk/>
            <pc:sldMk cId="2027336889" sldId="318"/>
            <ac:spMk id="4" creationId="{58F6541E-5E15-4474-8902-0D2AF339A3AF}"/>
          </ac:spMkLst>
        </pc:spChg>
        <pc:spChg chg="add">
          <ac:chgData name="Benoît PARTHOENS" userId="9031a2a7-ac8f-49c7-95a7-c1fef42fac6e" providerId="ADAL" clId="{A98A086F-BBB0-49A1-B9C8-D5FD332B0C95}" dt="2022-02-07T09:46:21.432" v="1748" actId="26606"/>
          <ac:spMkLst>
            <pc:docMk/>
            <pc:sldMk cId="2027336889" sldId="318"/>
            <ac:spMk id="10" creationId="{2C61293E-6EBE-43EF-A52C-9BEBFD7679D4}"/>
          </ac:spMkLst>
        </pc:spChg>
        <pc:spChg chg="add">
          <ac:chgData name="Benoît PARTHOENS" userId="9031a2a7-ac8f-49c7-95a7-c1fef42fac6e" providerId="ADAL" clId="{A98A086F-BBB0-49A1-B9C8-D5FD332B0C95}" dt="2022-02-07T09:46:21.432" v="1748" actId="26606"/>
          <ac:spMkLst>
            <pc:docMk/>
            <pc:sldMk cId="2027336889" sldId="318"/>
            <ac:spMk id="12" creationId="{21540236-BFD5-4A9D-8840-4703E7F76825}"/>
          </ac:spMkLst>
        </pc:spChg>
        <pc:picChg chg="add mod">
          <ac:chgData name="Benoît PARTHOENS" userId="9031a2a7-ac8f-49c7-95a7-c1fef42fac6e" providerId="ADAL" clId="{A98A086F-BBB0-49A1-B9C8-D5FD332B0C95}" dt="2022-02-07T09:46:40.946" v="1750" actId="14100"/>
          <ac:picMkLst>
            <pc:docMk/>
            <pc:sldMk cId="2027336889" sldId="318"/>
            <ac:picMk id="6" creationId="{6E166438-317A-4443-9CEE-3501CD0E4DDF}"/>
          </ac:picMkLst>
        </pc:picChg>
      </pc:sldChg>
      <pc:sldChg chg="addSp delSp modSp new mod setBg modAnim">
        <pc:chgData name="Benoît PARTHOENS" userId="9031a2a7-ac8f-49c7-95a7-c1fef42fac6e" providerId="ADAL" clId="{A98A086F-BBB0-49A1-B9C8-D5FD332B0C95}" dt="2022-02-07T10:23:54.130" v="1867"/>
        <pc:sldMkLst>
          <pc:docMk/>
          <pc:sldMk cId="3074845051" sldId="319"/>
        </pc:sldMkLst>
        <pc:spChg chg="mod">
          <ac:chgData name="Benoît PARTHOENS" userId="9031a2a7-ac8f-49c7-95a7-c1fef42fac6e" providerId="ADAL" clId="{A98A086F-BBB0-49A1-B9C8-D5FD332B0C95}" dt="2022-02-07T09:54:07.414" v="1805" actId="26606"/>
          <ac:spMkLst>
            <pc:docMk/>
            <pc:sldMk cId="3074845051" sldId="319"/>
            <ac:spMk id="2" creationId="{7D943265-FA01-4C27-95A7-E4CC791415EA}"/>
          </ac:spMkLst>
        </pc:spChg>
        <pc:spChg chg="mod">
          <ac:chgData name="Benoît PARTHOENS" userId="9031a2a7-ac8f-49c7-95a7-c1fef42fac6e" providerId="ADAL" clId="{A98A086F-BBB0-49A1-B9C8-D5FD332B0C95}" dt="2022-02-07T09:55:51.920" v="1813" actId="255"/>
          <ac:spMkLst>
            <pc:docMk/>
            <pc:sldMk cId="3074845051" sldId="319"/>
            <ac:spMk id="3" creationId="{C45C1B1D-66DB-475D-932A-8FC24FCACCC5}"/>
          </ac:spMkLst>
        </pc:spChg>
        <pc:spChg chg="mod">
          <ac:chgData name="Benoît PARTHOENS" userId="9031a2a7-ac8f-49c7-95a7-c1fef42fac6e" providerId="ADAL" clId="{A98A086F-BBB0-49A1-B9C8-D5FD332B0C95}" dt="2022-02-07T09:54:07.414" v="1805" actId="26606"/>
          <ac:spMkLst>
            <pc:docMk/>
            <pc:sldMk cId="3074845051" sldId="319"/>
            <ac:spMk id="4" creationId="{38CC86C7-AD07-45D7-8010-FF470B4C899B}"/>
          </ac:spMkLst>
        </pc:spChg>
        <pc:spChg chg="add del">
          <ac:chgData name="Benoît PARTHOENS" userId="9031a2a7-ac8f-49c7-95a7-c1fef42fac6e" providerId="ADAL" clId="{A98A086F-BBB0-49A1-B9C8-D5FD332B0C95}" dt="2022-02-02T14:03:11.518" v="17" actId="22"/>
          <ac:spMkLst>
            <pc:docMk/>
            <pc:sldMk cId="3074845051" sldId="319"/>
            <ac:spMk id="5" creationId="{9846AB02-F09E-4D26-BE15-C78CF92B321B}"/>
          </ac:spMkLst>
        </pc:spChg>
        <pc:spChg chg="add">
          <ac:chgData name="Benoît PARTHOENS" userId="9031a2a7-ac8f-49c7-95a7-c1fef42fac6e" providerId="ADAL" clId="{A98A086F-BBB0-49A1-B9C8-D5FD332B0C95}" dt="2022-02-07T09:54:07.414" v="1805" actId="26606"/>
          <ac:spMkLst>
            <pc:docMk/>
            <pc:sldMk cId="3074845051" sldId="319"/>
            <ac:spMk id="10" creationId="{2C61293E-6EBE-43EF-A52C-9BEBFD7679D4}"/>
          </ac:spMkLst>
        </pc:spChg>
        <pc:spChg chg="add">
          <ac:chgData name="Benoît PARTHOENS" userId="9031a2a7-ac8f-49c7-95a7-c1fef42fac6e" providerId="ADAL" clId="{A98A086F-BBB0-49A1-B9C8-D5FD332B0C95}" dt="2022-02-07T09:54:07.414" v="1805" actId="26606"/>
          <ac:spMkLst>
            <pc:docMk/>
            <pc:sldMk cId="3074845051" sldId="319"/>
            <ac:spMk id="12" creationId="{21540236-BFD5-4A9D-8840-4703E7F76825}"/>
          </ac:spMkLst>
        </pc:spChg>
        <pc:picChg chg="add mod">
          <ac:chgData name="Benoît PARTHOENS" userId="9031a2a7-ac8f-49c7-95a7-c1fef42fac6e" providerId="ADAL" clId="{A98A086F-BBB0-49A1-B9C8-D5FD332B0C95}" dt="2022-02-07T09:55:36.082" v="1811" actId="14100"/>
          <ac:picMkLst>
            <pc:docMk/>
            <pc:sldMk cId="3074845051" sldId="319"/>
            <ac:picMk id="6" creationId="{B0531DDF-03BD-4681-ACAA-4DCAC1674DB5}"/>
          </ac:picMkLst>
        </pc:picChg>
      </pc:sldChg>
      <pc:sldChg chg="addSp delSp modSp new mod modNotesTx">
        <pc:chgData name="Benoît PARTHOENS" userId="9031a2a7-ac8f-49c7-95a7-c1fef42fac6e" providerId="ADAL" clId="{A98A086F-BBB0-49A1-B9C8-D5FD332B0C95}" dt="2022-02-07T09:50:11.818" v="1776" actId="14100"/>
        <pc:sldMkLst>
          <pc:docMk/>
          <pc:sldMk cId="3762920645" sldId="320"/>
        </pc:sldMkLst>
        <pc:spChg chg="del">
          <ac:chgData name="Benoît PARTHOENS" userId="9031a2a7-ac8f-49c7-95a7-c1fef42fac6e" providerId="ADAL" clId="{A98A086F-BBB0-49A1-B9C8-D5FD332B0C95}" dt="2022-02-07T09:48:46.748" v="1774"/>
          <ac:spMkLst>
            <pc:docMk/>
            <pc:sldMk cId="3762920645" sldId="320"/>
            <ac:spMk id="3" creationId="{E38A4A5A-5C4C-43F5-BB7B-61C8FCA73DF6}"/>
          </ac:spMkLst>
        </pc:spChg>
        <pc:graphicFrameChg chg="add mod">
          <ac:chgData name="Benoît PARTHOENS" userId="9031a2a7-ac8f-49c7-95a7-c1fef42fac6e" providerId="ADAL" clId="{A98A086F-BBB0-49A1-B9C8-D5FD332B0C95}" dt="2022-02-07T09:50:11.818" v="1776" actId="14100"/>
          <ac:graphicFrameMkLst>
            <pc:docMk/>
            <pc:sldMk cId="3762920645" sldId="320"/>
            <ac:graphicFrameMk id="5" creationId="{89BBA25A-BC1B-4FBA-AC99-6363A0AE879B}"/>
          </ac:graphicFrameMkLst>
        </pc:graphicFrameChg>
      </pc:sldChg>
      <pc:sldChg chg="addSp delSp modSp new del mod modAnim modNotesTx">
        <pc:chgData name="Benoît PARTHOENS" userId="9031a2a7-ac8f-49c7-95a7-c1fef42fac6e" providerId="ADAL" clId="{A98A086F-BBB0-49A1-B9C8-D5FD332B0C95}" dt="2022-02-09T11:52:15.525" v="2395" actId="2696"/>
        <pc:sldMkLst>
          <pc:docMk/>
          <pc:sldMk cId="2028958793" sldId="321"/>
        </pc:sldMkLst>
        <pc:spChg chg="mod">
          <ac:chgData name="Benoît PARTHOENS" userId="9031a2a7-ac8f-49c7-95a7-c1fef42fac6e" providerId="ADAL" clId="{A98A086F-BBB0-49A1-B9C8-D5FD332B0C95}" dt="2022-02-02T14:36:25.091" v="513" actId="20577"/>
          <ac:spMkLst>
            <pc:docMk/>
            <pc:sldMk cId="2028958793" sldId="321"/>
            <ac:spMk id="2" creationId="{BFD6717B-8444-4A73-A74C-D14B0BE3D55F}"/>
          </ac:spMkLst>
        </pc:spChg>
        <pc:spChg chg="del">
          <ac:chgData name="Benoît PARTHOENS" userId="9031a2a7-ac8f-49c7-95a7-c1fef42fac6e" providerId="ADAL" clId="{A98A086F-BBB0-49A1-B9C8-D5FD332B0C95}" dt="2022-02-02T14:26:35.715" v="279" actId="478"/>
          <ac:spMkLst>
            <pc:docMk/>
            <pc:sldMk cId="2028958793" sldId="321"/>
            <ac:spMk id="3" creationId="{85DCA394-3E16-452F-A427-9DFEFC86CDEB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4" creationId="{282DB53B-CCFD-46F1-A1FD-F79BE4E6CD89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5" creationId="{CA8FBD10-91C1-41C6-9A2B-941C28B98525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6" creationId="{EA18FC19-AF8A-48A4-9F2D-59D4CA41151D}"/>
          </ac:spMkLst>
        </pc:spChg>
        <pc:spChg chg="add del mod">
          <ac:chgData name="Benoît PARTHOENS" userId="9031a2a7-ac8f-49c7-95a7-c1fef42fac6e" providerId="ADAL" clId="{A98A086F-BBB0-49A1-B9C8-D5FD332B0C95}" dt="2022-02-02T14:27:29.563" v="340" actId="478"/>
          <ac:spMkLst>
            <pc:docMk/>
            <pc:sldMk cId="2028958793" sldId="321"/>
            <ac:spMk id="7" creationId="{9A8B54AB-1B9C-4796-9733-5D16A4EC6FC6}"/>
          </ac:spMkLst>
        </pc:spChg>
        <pc:spChg chg="add del mod">
          <ac:chgData name="Benoît PARTHOENS" userId="9031a2a7-ac8f-49c7-95a7-c1fef42fac6e" providerId="ADAL" clId="{A98A086F-BBB0-49A1-B9C8-D5FD332B0C95}" dt="2022-02-02T14:27:49.286" v="344"/>
          <ac:spMkLst>
            <pc:docMk/>
            <pc:sldMk cId="2028958793" sldId="321"/>
            <ac:spMk id="8" creationId="{DCE61068-FA2E-4A69-B022-1A36D6FA585B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9" creationId="{559A1E95-CAF7-49F9-8F80-B7158E0D4C4E}"/>
          </ac:spMkLst>
        </pc:spChg>
        <pc:spChg chg="add del mod">
          <ac:chgData name="Benoît PARTHOENS" userId="9031a2a7-ac8f-49c7-95a7-c1fef42fac6e" providerId="ADAL" clId="{A98A086F-BBB0-49A1-B9C8-D5FD332B0C95}" dt="2022-02-02T14:28:16.147" v="351" actId="478"/>
          <ac:spMkLst>
            <pc:docMk/>
            <pc:sldMk cId="2028958793" sldId="321"/>
            <ac:spMk id="10" creationId="{07D90729-6AA2-40FC-AF1A-C249DE18271F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11" creationId="{648FA5F0-E42A-4A8F-A21C-EE5F159321D4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12" creationId="{275F7549-831A-43B6-8CFF-8352F784D0AD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13" creationId="{F13E6510-8B0F-4D07-BCC8-4E443C5637F5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14" creationId="{7E5E2D42-9DD4-4164-81F0-E821D9AAA453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15" creationId="{3B3A56F7-F1E0-479B-8AA6-7A5A799BDC88}"/>
          </ac:spMkLst>
        </pc:spChg>
        <pc:spChg chg="add mod">
          <ac:chgData name="Benoît PARTHOENS" userId="9031a2a7-ac8f-49c7-95a7-c1fef42fac6e" providerId="ADAL" clId="{A98A086F-BBB0-49A1-B9C8-D5FD332B0C95}" dt="2022-02-02T14:36:48.538" v="514" actId="1076"/>
          <ac:spMkLst>
            <pc:docMk/>
            <pc:sldMk cId="2028958793" sldId="321"/>
            <ac:spMk id="16" creationId="{CFB73FFC-1225-4231-8CF4-506768F63D68}"/>
          </ac:spMkLst>
        </pc:spChg>
        <pc:spChg chg="add mod ord">
          <ac:chgData name="Benoît PARTHOENS" userId="9031a2a7-ac8f-49c7-95a7-c1fef42fac6e" providerId="ADAL" clId="{A98A086F-BBB0-49A1-B9C8-D5FD332B0C95}" dt="2022-02-09T10:27:54.067" v="2248" actId="20577"/>
          <ac:spMkLst>
            <pc:docMk/>
            <pc:sldMk cId="2028958793" sldId="321"/>
            <ac:spMk id="17" creationId="{EBCF8B3F-3AE6-4332-B57A-FA7308F3020B}"/>
          </ac:spMkLst>
        </pc:spChg>
      </pc:sldChg>
      <pc:sldChg chg="add ord modAnim modNotesTx">
        <pc:chgData name="Benoît PARTHOENS" userId="9031a2a7-ac8f-49c7-95a7-c1fef42fac6e" providerId="ADAL" clId="{A98A086F-BBB0-49A1-B9C8-D5FD332B0C95}" dt="2022-02-09T14:48:26.806" v="2512" actId="20577"/>
        <pc:sldMkLst>
          <pc:docMk/>
          <pc:sldMk cId="2555834344" sldId="321"/>
        </pc:sldMkLst>
      </pc:sldChg>
      <pc:sldChg chg="addSp delSp modSp new mod modAnim modNotesTx">
        <pc:chgData name="Benoît PARTHOENS" userId="9031a2a7-ac8f-49c7-95a7-c1fef42fac6e" providerId="ADAL" clId="{A98A086F-BBB0-49A1-B9C8-D5FD332B0C95}" dt="2022-02-09T17:31:23.515" v="2536" actId="20577"/>
        <pc:sldMkLst>
          <pc:docMk/>
          <pc:sldMk cId="3238516422" sldId="322"/>
        </pc:sldMkLst>
        <pc:spChg chg="mod">
          <ac:chgData name="Benoît PARTHOENS" userId="9031a2a7-ac8f-49c7-95a7-c1fef42fac6e" providerId="ADAL" clId="{A98A086F-BBB0-49A1-B9C8-D5FD332B0C95}" dt="2022-02-02T14:39:09.527" v="518"/>
          <ac:spMkLst>
            <pc:docMk/>
            <pc:sldMk cId="3238516422" sldId="322"/>
            <ac:spMk id="2" creationId="{2C2E6794-B8D8-4AB5-8567-0180FDC5AC58}"/>
          </ac:spMkLst>
        </pc:spChg>
        <pc:spChg chg="del">
          <ac:chgData name="Benoît PARTHOENS" userId="9031a2a7-ac8f-49c7-95a7-c1fef42fac6e" providerId="ADAL" clId="{A98A086F-BBB0-49A1-B9C8-D5FD332B0C95}" dt="2022-02-02T14:41:18.111" v="519" actId="1032"/>
          <ac:spMkLst>
            <pc:docMk/>
            <pc:sldMk cId="3238516422" sldId="322"/>
            <ac:spMk id="3" creationId="{6A6DFDCD-3644-4E41-AE89-75228B3C7992}"/>
          </ac:spMkLst>
        </pc:spChg>
        <pc:graphicFrameChg chg="add mod">
          <ac:chgData name="Benoît PARTHOENS" userId="9031a2a7-ac8f-49c7-95a7-c1fef42fac6e" providerId="ADAL" clId="{A98A086F-BBB0-49A1-B9C8-D5FD332B0C95}" dt="2022-02-09T12:02:38.583" v="2410" actId="20577"/>
          <ac:graphicFrameMkLst>
            <pc:docMk/>
            <pc:sldMk cId="3238516422" sldId="322"/>
            <ac:graphicFrameMk id="4" creationId="{4643BCA8-44C9-430D-B790-2D8A59CD68EF}"/>
          </ac:graphicFrameMkLst>
        </pc:graphicFrameChg>
      </pc:sldChg>
      <pc:sldChg chg="addSp delSp modSp new mod modNotesTx">
        <pc:chgData name="Benoît PARTHOENS" userId="9031a2a7-ac8f-49c7-95a7-c1fef42fac6e" providerId="ADAL" clId="{A98A086F-BBB0-49A1-B9C8-D5FD332B0C95}" dt="2022-02-07T10:20:44.290" v="1855" actId="14100"/>
        <pc:sldMkLst>
          <pc:docMk/>
          <pc:sldMk cId="2816163731" sldId="323"/>
        </pc:sldMkLst>
        <pc:spChg chg="del">
          <ac:chgData name="Benoît PARTHOENS" userId="9031a2a7-ac8f-49c7-95a7-c1fef42fac6e" providerId="ADAL" clId="{A98A086F-BBB0-49A1-B9C8-D5FD332B0C95}" dt="2022-02-07T10:20:36.782" v="1853"/>
          <ac:spMkLst>
            <pc:docMk/>
            <pc:sldMk cId="2816163731" sldId="323"/>
            <ac:spMk id="3" creationId="{28F64B28-60FF-4D60-9C98-40DA88885901}"/>
          </ac:spMkLst>
        </pc:spChg>
        <pc:graphicFrameChg chg="add mod">
          <ac:chgData name="Benoît PARTHOENS" userId="9031a2a7-ac8f-49c7-95a7-c1fef42fac6e" providerId="ADAL" clId="{A98A086F-BBB0-49A1-B9C8-D5FD332B0C95}" dt="2022-02-07T10:20:44.290" v="1855" actId="14100"/>
          <ac:graphicFrameMkLst>
            <pc:docMk/>
            <pc:sldMk cId="2816163731" sldId="323"/>
            <ac:graphicFrameMk id="5" creationId="{79F0589F-48AC-41DD-B5A6-536D5466D65F}"/>
          </ac:graphicFrameMkLst>
        </pc:graphicFrameChg>
      </pc:sldChg>
      <pc:sldChg chg="addSp delSp modSp new mod modNotesTx">
        <pc:chgData name="Benoît PARTHOENS" userId="9031a2a7-ac8f-49c7-95a7-c1fef42fac6e" providerId="ADAL" clId="{A98A086F-BBB0-49A1-B9C8-D5FD332B0C95}" dt="2022-02-09T10:35:01.265" v="2255" actId="20577"/>
        <pc:sldMkLst>
          <pc:docMk/>
          <pc:sldMk cId="2594618825" sldId="324"/>
        </pc:sldMkLst>
        <pc:spChg chg="del">
          <ac:chgData name="Benoît PARTHOENS" userId="9031a2a7-ac8f-49c7-95a7-c1fef42fac6e" providerId="ADAL" clId="{A98A086F-BBB0-49A1-B9C8-D5FD332B0C95}" dt="2022-02-07T10:12:12.790" v="1844"/>
          <ac:spMkLst>
            <pc:docMk/>
            <pc:sldMk cId="2594618825" sldId="324"/>
            <ac:spMk id="3" creationId="{A2627C00-6E8A-490F-8DEF-A9F2BA6A3575}"/>
          </ac:spMkLst>
        </pc:spChg>
        <pc:graphicFrameChg chg="add mod">
          <ac:chgData name="Benoît PARTHOENS" userId="9031a2a7-ac8f-49c7-95a7-c1fef42fac6e" providerId="ADAL" clId="{A98A086F-BBB0-49A1-B9C8-D5FD332B0C95}" dt="2022-02-07T10:12:18.986" v="1846" actId="14100"/>
          <ac:graphicFrameMkLst>
            <pc:docMk/>
            <pc:sldMk cId="2594618825" sldId="324"/>
            <ac:graphicFrameMk id="5" creationId="{F13BDC83-F778-4E0F-96FB-ECA44CE6A866}"/>
          </ac:graphicFrameMkLst>
        </pc:graphicFrameChg>
      </pc:sldChg>
      <pc:sldChg chg="add del">
        <pc:chgData name="Benoît PARTHOENS" userId="9031a2a7-ac8f-49c7-95a7-c1fef42fac6e" providerId="ADAL" clId="{A98A086F-BBB0-49A1-B9C8-D5FD332B0C95}" dt="2022-02-03T09:02:08.337" v="1489" actId="47"/>
        <pc:sldMkLst>
          <pc:docMk/>
          <pc:sldMk cId="2810680722" sldId="325"/>
        </pc:sldMkLst>
      </pc:sldChg>
      <pc:sldChg chg="add del">
        <pc:chgData name="Benoît PARTHOENS" userId="9031a2a7-ac8f-49c7-95a7-c1fef42fac6e" providerId="ADAL" clId="{A98A086F-BBB0-49A1-B9C8-D5FD332B0C95}" dt="2022-02-07T11:08:52.204" v="2050" actId="47"/>
        <pc:sldMkLst>
          <pc:docMk/>
          <pc:sldMk cId="534813771" sldId="326"/>
        </pc:sldMkLst>
      </pc:sldChg>
      <pc:sldChg chg="addSp delSp modSp add mod">
        <pc:chgData name="Benoît PARTHOENS" userId="9031a2a7-ac8f-49c7-95a7-c1fef42fac6e" providerId="ADAL" clId="{A98A086F-BBB0-49A1-B9C8-D5FD332B0C95}" dt="2022-02-07T11:10:17.649" v="2056" actId="14100"/>
        <pc:sldMkLst>
          <pc:docMk/>
          <pc:sldMk cId="1557786466" sldId="327"/>
        </pc:sldMkLst>
        <pc:graphicFrameChg chg="add mod">
          <ac:chgData name="Benoît PARTHOENS" userId="9031a2a7-ac8f-49c7-95a7-c1fef42fac6e" providerId="ADAL" clId="{A98A086F-BBB0-49A1-B9C8-D5FD332B0C95}" dt="2022-02-07T11:10:17.649" v="2056" actId="14100"/>
          <ac:graphicFrameMkLst>
            <pc:docMk/>
            <pc:sldMk cId="1557786466" sldId="327"/>
            <ac:graphicFrameMk id="3" creationId="{09747F07-8947-4225-A0D0-C7DBC34BFFB3}"/>
          </ac:graphicFrameMkLst>
        </pc:graphicFrameChg>
        <pc:graphicFrameChg chg="del">
          <ac:chgData name="Benoît PARTHOENS" userId="9031a2a7-ac8f-49c7-95a7-c1fef42fac6e" providerId="ADAL" clId="{A98A086F-BBB0-49A1-B9C8-D5FD332B0C95}" dt="2022-02-07T11:10:07.483" v="2053" actId="478"/>
          <ac:graphicFrameMkLst>
            <pc:docMk/>
            <pc:sldMk cId="1557786466" sldId="327"/>
            <ac:graphicFrameMk id="4" creationId="{2546E9AC-45DC-453B-8EC3-0B84B393E930}"/>
          </ac:graphicFrameMkLst>
        </pc:graphicFrameChg>
      </pc:sldChg>
      <pc:sldChg chg="add">
        <pc:chgData name="Benoît PARTHOENS" userId="9031a2a7-ac8f-49c7-95a7-c1fef42fac6e" providerId="ADAL" clId="{A98A086F-BBB0-49A1-B9C8-D5FD332B0C95}" dt="2022-02-03T09:01:59.250" v="1488"/>
        <pc:sldMkLst>
          <pc:docMk/>
          <pc:sldMk cId="3821475486" sldId="328"/>
        </pc:sldMkLst>
      </pc:sldChg>
      <pc:sldChg chg="addSp delSp modSp add mod">
        <pc:chgData name="Benoît PARTHOENS" userId="9031a2a7-ac8f-49c7-95a7-c1fef42fac6e" providerId="ADAL" clId="{A98A086F-BBB0-49A1-B9C8-D5FD332B0C95}" dt="2022-02-07T11:11:30.089" v="2060" actId="14100"/>
        <pc:sldMkLst>
          <pc:docMk/>
          <pc:sldMk cId="1227640412" sldId="329"/>
        </pc:sldMkLst>
        <pc:graphicFrameChg chg="add mod">
          <ac:chgData name="Benoît PARTHOENS" userId="9031a2a7-ac8f-49c7-95a7-c1fef42fac6e" providerId="ADAL" clId="{A98A086F-BBB0-49A1-B9C8-D5FD332B0C95}" dt="2022-02-07T11:11:30.089" v="2060" actId="14100"/>
          <ac:graphicFrameMkLst>
            <pc:docMk/>
            <pc:sldMk cId="1227640412" sldId="329"/>
            <ac:graphicFrameMk id="3" creationId="{281628AA-038A-4707-9CF8-1FC7FA490FFF}"/>
          </ac:graphicFrameMkLst>
        </pc:graphicFrameChg>
        <pc:graphicFrameChg chg="del">
          <ac:chgData name="Benoît PARTHOENS" userId="9031a2a7-ac8f-49c7-95a7-c1fef42fac6e" providerId="ADAL" clId="{A98A086F-BBB0-49A1-B9C8-D5FD332B0C95}" dt="2022-02-07T11:11:21.247" v="2057" actId="478"/>
          <ac:graphicFrameMkLst>
            <pc:docMk/>
            <pc:sldMk cId="1227640412" sldId="329"/>
            <ac:graphicFrameMk id="4" creationId="{94D16E68-77B8-469D-A383-AE451B438A65}"/>
          </ac:graphicFrameMkLst>
        </pc:graphicFrameChg>
      </pc:sldChg>
      <pc:sldChg chg="addSp modSp add mod setBg">
        <pc:chgData name="Benoît PARTHOENS" userId="9031a2a7-ac8f-49c7-95a7-c1fef42fac6e" providerId="ADAL" clId="{A98A086F-BBB0-49A1-B9C8-D5FD332B0C95}" dt="2022-02-07T11:12:17.853" v="2062" actId="255"/>
        <pc:sldMkLst>
          <pc:docMk/>
          <pc:sldMk cId="20799730" sldId="330"/>
        </pc:sldMkLst>
        <pc:spChg chg="mod">
          <ac:chgData name="Benoît PARTHOENS" userId="9031a2a7-ac8f-49c7-95a7-c1fef42fac6e" providerId="ADAL" clId="{A98A086F-BBB0-49A1-B9C8-D5FD332B0C95}" dt="2022-02-07T11:12:10.584" v="2061" actId="26606"/>
          <ac:spMkLst>
            <pc:docMk/>
            <pc:sldMk cId="20799730" sldId="330"/>
            <ac:spMk id="2" creationId="{D0BE864F-06FA-4557-8D6C-89027F921AD2}"/>
          </ac:spMkLst>
        </pc:spChg>
        <pc:spChg chg="mod">
          <ac:chgData name="Benoît PARTHOENS" userId="9031a2a7-ac8f-49c7-95a7-c1fef42fac6e" providerId="ADAL" clId="{A98A086F-BBB0-49A1-B9C8-D5FD332B0C95}" dt="2022-02-07T11:12:17.853" v="2062" actId="255"/>
          <ac:spMkLst>
            <pc:docMk/>
            <pc:sldMk cId="20799730" sldId="330"/>
            <ac:spMk id="3" creationId="{D54DE9BB-78BE-4D29-94A2-654F6257B6F6}"/>
          </ac:spMkLst>
        </pc:spChg>
        <pc:spChg chg="mod">
          <ac:chgData name="Benoît PARTHOENS" userId="9031a2a7-ac8f-49c7-95a7-c1fef42fac6e" providerId="ADAL" clId="{A98A086F-BBB0-49A1-B9C8-D5FD332B0C95}" dt="2022-02-07T11:12:10.584" v="2061" actId="26606"/>
          <ac:spMkLst>
            <pc:docMk/>
            <pc:sldMk cId="20799730" sldId="330"/>
            <ac:spMk id="4" creationId="{DDABD4F4-1A6D-4A13-9DA3-59921A022ADF}"/>
          </ac:spMkLst>
        </pc:spChg>
        <pc:spChg chg="add">
          <ac:chgData name="Benoît PARTHOENS" userId="9031a2a7-ac8f-49c7-95a7-c1fef42fac6e" providerId="ADAL" clId="{A98A086F-BBB0-49A1-B9C8-D5FD332B0C95}" dt="2022-02-07T11:12:10.584" v="2061" actId="26606"/>
          <ac:spMkLst>
            <pc:docMk/>
            <pc:sldMk cId="20799730" sldId="330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1:12:10.584" v="2061" actId="26606"/>
          <ac:spMkLst>
            <pc:docMk/>
            <pc:sldMk cId="20799730" sldId="330"/>
            <ac:spMk id="11" creationId="{DB17E863-922E-4C26-BD64-E8FD41D28661}"/>
          </ac:spMkLst>
        </pc:spChg>
      </pc:sldChg>
      <pc:sldChg chg="addSp delSp modSp add mod setBg">
        <pc:chgData name="Benoît PARTHOENS" userId="9031a2a7-ac8f-49c7-95a7-c1fef42fac6e" providerId="ADAL" clId="{A98A086F-BBB0-49A1-B9C8-D5FD332B0C95}" dt="2022-02-07T11:13:20.697" v="2068" actId="1076"/>
        <pc:sldMkLst>
          <pc:docMk/>
          <pc:sldMk cId="2737808026" sldId="331"/>
        </pc:sldMkLst>
        <pc:spChg chg="mod">
          <ac:chgData name="Benoît PARTHOENS" userId="9031a2a7-ac8f-49c7-95a7-c1fef42fac6e" providerId="ADAL" clId="{A98A086F-BBB0-49A1-B9C8-D5FD332B0C95}" dt="2022-02-07T11:13:09.282" v="2065" actId="26606"/>
          <ac:spMkLst>
            <pc:docMk/>
            <pc:sldMk cId="2737808026" sldId="331"/>
            <ac:spMk id="2" creationId="{9F1BB7E2-BFA4-4286-A0F7-D3231CCA1C41}"/>
          </ac:spMkLst>
        </pc:spChg>
        <pc:spChg chg="mod">
          <ac:chgData name="Benoît PARTHOENS" userId="9031a2a7-ac8f-49c7-95a7-c1fef42fac6e" providerId="ADAL" clId="{A98A086F-BBB0-49A1-B9C8-D5FD332B0C95}" dt="2022-02-07T11:13:09.282" v="2065" actId="26606"/>
          <ac:spMkLst>
            <pc:docMk/>
            <pc:sldMk cId="2737808026" sldId="331"/>
            <ac:spMk id="3" creationId="{4B13F1B7-9E9E-43FA-BAAA-1E6CE351C332}"/>
          </ac:spMkLst>
        </pc:spChg>
        <pc:spChg chg="add del">
          <ac:chgData name="Benoît PARTHOENS" userId="9031a2a7-ac8f-49c7-95a7-c1fef42fac6e" providerId="ADAL" clId="{A98A086F-BBB0-49A1-B9C8-D5FD332B0C95}" dt="2022-02-07T11:13:09.277" v="2064" actId="26606"/>
          <ac:spMkLst>
            <pc:docMk/>
            <pc:sldMk cId="2737808026" sldId="331"/>
            <ac:spMk id="10" creationId="{665DBBEF-238B-476B-96AB-8AAC3224ECEA}"/>
          </ac:spMkLst>
        </pc:spChg>
        <pc:spChg chg="add del">
          <ac:chgData name="Benoît PARTHOENS" userId="9031a2a7-ac8f-49c7-95a7-c1fef42fac6e" providerId="ADAL" clId="{A98A086F-BBB0-49A1-B9C8-D5FD332B0C95}" dt="2022-02-07T11:13:09.277" v="2064" actId="26606"/>
          <ac:spMkLst>
            <pc:docMk/>
            <pc:sldMk cId="2737808026" sldId="331"/>
            <ac:spMk id="12" creationId="{3FCFB1DE-0B7E-48CC-BA90-B2AB0889F9D6}"/>
          </ac:spMkLst>
        </pc:spChg>
        <pc:spChg chg="add">
          <ac:chgData name="Benoît PARTHOENS" userId="9031a2a7-ac8f-49c7-95a7-c1fef42fac6e" providerId="ADAL" clId="{A98A086F-BBB0-49A1-B9C8-D5FD332B0C95}" dt="2022-02-07T11:13:09.282" v="2065" actId="26606"/>
          <ac:spMkLst>
            <pc:docMk/>
            <pc:sldMk cId="2737808026" sldId="331"/>
            <ac:spMk id="14" creationId="{BCED4D40-4B67-4331-AC48-79B82B4A47D8}"/>
          </ac:spMkLst>
        </pc:spChg>
        <pc:spChg chg="add">
          <ac:chgData name="Benoît PARTHOENS" userId="9031a2a7-ac8f-49c7-95a7-c1fef42fac6e" providerId="ADAL" clId="{A98A086F-BBB0-49A1-B9C8-D5FD332B0C95}" dt="2022-02-07T11:13:09.282" v="2065" actId="26606"/>
          <ac:spMkLst>
            <pc:docMk/>
            <pc:sldMk cId="2737808026" sldId="331"/>
            <ac:spMk id="15" creationId="{670CEDEF-4F34-412E-84EE-329C1E936AF5}"/>
          </ac:spMkLst>
        </pc:spChg>
        <pc:picChg chg="mod">
          <ac:chgData name="Benoît PARTHOENS" userId="9031a2a7-ac8f-49c7-95a7-c1fef42fac6e" providerId="ADAL" clId="{A98A086F-BBB0-49A1-B9C8-D5FD332B0C95}" dt="2022-02-07T11:13:20.697" v="2068" actId="1076"/>
          <ac:picMkLst>
            <pc:docMk/>
            <pc:sldMk cId="2737808026" sldId="331"/>
            <ac:picMk id="5" creationId="{D468CA3F-06DB-4C47-9773-8EEFC438AB7F}"/>
          </ac:picMkLst>
        </pc:picChg>
      </pc:sldChg>
      <pc:sldChg chg="add del">
        <pc:chgData name="Benoît PARTHOENS" userId="9031a2a7-ac8f-49c7-95a7-c1fef42fac6e" providerId="ADAL" clId="{A98A086F-BBB0-49A1-B9C8-D5FD332B0C95}" dt="2022-02-07T11:14:34.066" v="2069" actId="47"/>
        <pc:sldMkLst>
          <pc:docMk/>
          <pc:sldMk cId="3529236184" sldId="332"/>
        </pc:sldMkLst>
      </pc:sldChg>
      <pc:sldChg chg="addSp delSp modSp add mod">
        <pc:chgData name="Benoît PARTHOENS" userId="9031a2a7-ac8f-49c7-95a7-c1fef42fac6e" providerId="ADAL" clId="{A98A086F-BBB0-49A1-B9C8-D5FD332B0C95}" dt="2022-02-07T11:16:01.977" v="2077" actId="14100"/>
        <pc:sldMkLst>
          <pc:docMk/>
          <pc:sldMk cId="3815301549" sldId="333"/>
        </pc:sldMkLst>
        <pc:graphicFrameChg chg="add mod">
          <ac:chgData name="Benoît PARTHOENS" userId="9031a2a7-ac8f-49c7-95a7-c1fef42fac6e" providerId="ADAL" clId="{A98A086F-BBB0-49A1-B9C8-D5FD332B0C95}" dt="2022-02-07T11:16:01.977" v="2077" actId="14100"/>
          <ac:graphicFrameMkLst>
            <pc:docMk/>
            <pc:sldMk cId="3815301549" sldId="333"/>
            <ac:graphicFrameMk id="3" creationId="{F0233261-92BC-4A98-886D-368D6452B804}"/>
          </ac:graphicFrameMkLst>
        </pc:graphicFrameChg>
        <pc:graphicFrameChg chg="del">
          <ac:chgData name="Benoît PARTHOENS" userId="9031a2a7-ac8f-49c7-95a7-c1fef42fac6e" providerId="ADAL" clId="{A98A086F-BBB0-49A1-B9C8-D5FD332B0C95}" dt="2022-02-07T11:15:50.128" v="2074" actId="478"/>
          <ac:graphicFrameMkLst>
            <pc:docMk/>
            <pc:sldMk cId="3815301549" sldId="333"/>
            <ac:graphicFrameMk id="4" creationId="{D28E4076-2215-4106-ABF6-987C0479F8C5}"/>
          </ac:graphicFrameMkLst>
        </pc:graphicFrameChg>
      </pc:sldChg>
      <pc:sldChg chg="addSp modSp add mod setBg">
        <pc:chgData name="Benoît PARTHOENS" userId="9031a2a7-ac8f-49c7-95a7-c1fef42fac6e" providerId="ADAL" clId="{A98A086F-BBB0-49A1-B9C8-D5FD332B0C95}" dt="2022-02-07T11:19:51.591" v="2094" actId="255"/>
        <pc:sldMkLst>
          <pc:docMk/>
          <pc:sldMk cId="3175931783" sldId="334"/>
        </pc:sldMkLst>
        <pc:spChg chg="mod">
          <ac:chgData name="Benoît PARTHOENS" userId="9031a2a7-ac8f-49c7-95a7-c1fef42fac6e" providerId="ADAL" clId="{A98A086F-BBB0-49A1-B9C8-D5FD332B0C95}" dt="2022-02-07T11:19:43.872" v="2093" actId="26606"/>
          <ac:spMkLst>
            <pc:docMk/>
            <pc:sldMk cId="3175931783" sldId="334"/>
            <ac:spMk id="2" creationId="{EB4EFD92-B1E8-4513-BA9F-AEDF14A5E86F}"/>
          </ac:spMkLst>
        </pc:spChg>
        <pc:spChg chg="mod">
          <ac:chgData name="Benoît PARTHOENS" userId="9031a2a7-ac8f-49c7-95a7-c1fef42fac6e" providerId="ADAL" clId="{A98A086F-BBB0-49A1-B9C8-D5FD332B0C95}" dt="2022-02-07T11:19:51.591" v="2094" actId="255"/>
          <ac:spMkLst>
            <pc:docMk/>
            <pc:sldMk cId="3175931783" sldId="334"/>
            <ac:spMk id="3" creationId="{21425AD5-30FE-44B2-B25A-ED1DEAF592C6}"/>
          </ac:spMkLst>
        </pc:spChg>
        <pc:spChg chg="mod">
          <ac:chgData name="Benoît PARTHOENS" userId="9031a2a7-ac8f-49c7-95a7-c1fef42fac6e" providerId="ADAL" clId="{A98A086F-BBB0-49A1-B9C8-D5FD332B0C95}" dt="2022-02-07T11:19:43.872" v="2093" actId="26606"/>
          <ac:spMkLst>
            <pc:docMk/>
            <pc:sldMk cId="3175931783" sldId="334"/>
            <ac:spMk id="4" creationId="{C5D9647A-C44F-4089-8823-E9E3358ED7F0}"/>
          </ac:spMkLst>
        </pc:spChg>
        <pc:spChg chg="add">
          <ac:chgData name="Benoît PARTHOENS" userId="9031a2a7-ac8f-49c7-95a7-c1fef42fac6e" providerId="ADAL" clId="{A98A086F-BBB0-49A1-B9C8-D5FD332B0C95}" dt="2022-02-07T11:19:43.872" v="2093" actId="26606"/>
          <ac:spMkLst>
            <pc:docMk/>
            <pc:sldMk cId="3175931783" sldId="334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1:19:43.872" v="2093" actId="26606"/>
          <ac:spMkLst>
            <pc:docMk/>
            <pc:sldMk cId="3175931783" sldId="334"/>
            <ac:spMk id="11" creationId="{DB17E863-922E-4C26-BD64-E8FD41D28661}"/>
          </ac:spMkLst>
        </pc:spChg>
      </pc:sldChg>
      <pc:sldChg chg="addSp modSp add mod setBg">
        <pc:chgData name="Benoît PARTHOENS" userId="9031a2a7-ac8f-49c7-95a7-c1fef42fac6e" providerId="ADAL" clId="{A98A086F-BBB0-49A1-B9C8-D5FD332B0C95}" dt="2022-02-09T10:54:30.151" v="2297" actId="255"/>
        <pc:sldMkLst>
          <pc:docMk/>
          <pc:sldMk cId="3510913622" sldId="335"/>
        </pc:sldMkLst>
        <pc:spChg chg="mod">
          <ac:chgData name="Benoît PARTHOENS" userId="9031a2a7-ac8f-49c7-95a7-c1fef42fac6e" providerId="ADAL" clId="{A98A086F-BBB0-49A1-B9C8-D5FD332B0C95}" dt="2022-02-07T11:21:10.564" v="2095" actId="26606"/>
          <ac:spMkLst>
            <pc:docMk/>
            <pc:sldMk cId="3510913622" sldId="335"/>
            <ac:spMk id="2" creationId="{EB4EFD92-B1E8-4513-BA9F-AEDF14A5E86F}"/>
          </ac:spMkLst>
        </pc:spChg>
        <pc:spChg chg="mod">
          <ac:chgData name="Benoît PARTHOENS" userId="9031a2a7-ac8f-49c7-95a7-c1fef42fac6e" providerId="ADAL" clId="{A98A086F-BBB0-49A1-B9C8-D5FD332B0C95}" dt="2022-02-09T10:54:30.151" v="2297" actId="255"/>
          <ac:spMkLst>
            <pc:docMk/>
            <pc:sldMk cId="3510913622" sldId="335"/>
            <ac:spMk id="3" creationId="{21425AD5-30FE-44B2-B25A-ED1DEAF592C6}"/>
          </ac:spMkLst>
        </pc:spChg>
        <pc:spChg chg="mod">
          <ac:chgData name="Benoît PARTHOENS" userId="9031a2a7-ac8f-49c7-95a7-c1fef42fac6e" providerId="ADAL" clId="{A98A086F-BBB0-49A1-B9C8-D5FD332B0C95}" dt="2022-02-07T11:21:10.564" v="2095" actId="26606"/>
          <ac:spMkLst>
            <pc:docMk/>
            <pc:sldMk cId="3510913622" sldId="335"/>
            <ac:spMk id="4" creationId="{B0D8C17B-3366-4941-B533-3530426E297A}"/>
          </ac:spMkLst>
        </pc:spChg>
        <pc:spChg chg="add">
          <ac:chgData name="Benoît PARTHOENS" userId="9031a2a7-ac8f-49c7-95a7-c1fef42fac6e" providerId="ADAL" clId="{A98A086F-BBB0-49A1-B9C8-D5FD332B0C95}" dt="2022-02-07T11:21:10.564" v="2095" actId="26606"/>
          <ac:spMkLst>
            <pc:docMk/>
            <pc:sldMk cId="3510913622" sldId="335"/>
            <ac:spMk id="10" creationId="{2B97F24A-32CE-4C1C-A50D-3016B394DCFB}"/>
          </ac:spMkLst>
        </pc:spChg>
        <pc:spChg chg="add">
          <ac:chgData name="Benoît PARTHOENS" userId="9031a2a7-ac8f-49c7-95a7-c1fef42fac6e" providerId="ADAL" clId="{A98A086F-BBB0-49A1-B9C8-D5FD332B0C95}" dt="2022-02-07T11:21:10.564" v="2095" actId="26606"/>
          <ac:spMkLst>
            <pc:docMk/>
            <pc:sldMk cId="3510913622" sldId="335"/>
            <ac:spMk id="12" creationId="{6357EC4F-235E-4222-A36F-C7878ACE37F2}"/>
          </ac:spMkLst>
        </pc:spChg>
        <pc:picChg chg="mod">
          <ac:chgData name="Benoît PARTHOENS" userId="9031a2a7-ac8f-49c7-95a7-c1fef42fac6e" providerId="ADAL" clId="{A98A086F-BBB0-49A1-B9C8-D5FD332B0C95}" dt="2022-02-07T11:21:10.564" v="2095" actId="26606"/>
          <ac:picMkLst>
            <pc:docMk/>
            <pc:sldMk cId="3510913622" sldId="335"/>
            <ac:picMk id="5" creationId="{C3694A8D-782B-4678-878F-4F3FBE6FBA71}"/>
          </ac:picMkLst>
        </pc:picChg>
      </pc:sldChg>
      <pc:sldChg chg="addSp modSp add mod setBg">
        <pc:chgData name="Benoît PARTHOENS" userId="9031a2a7-ac8f-49c7-95a7-c1fef42fac6e" providerId="ADAL" clId="{A98A086F-BBB0-49A1-B9C8-D5FD332B0C95}" dt="2022-02-07T11:23:44.207" v="2097" actId="255"/>
        <pc:sldMkLst>
          <pc:docMk/>
          <pc:sldMk cId="650594944" sldId="336"/>
        </pc:sldMkLst>
        <pc:spChg chg="mod">
          <ac:chgData name="Benoît PARTHOENS" userId="9031a2a7-ac8f-49c7-95a7-c1fef42fac6e" providerId="ADAL" clId="{A98A086F-BBB0-49A1-B9C8-D5FD332B0C95}" dt="2022-02-07T11:23:35.892" v="2096" actId="26606"/>
          <ac:spMkLst>
            <pc:docMk/>
            <pc:sldMk cId="650594944" sldId="336"/>
            <ac:spMk id="2" creationId="{119246A2-A722-44E0-9D8B-14D96E885E2D}"/>
          </ac:spMkLst>
        </pc:spChg>
        <pc:spChg chg="mod">
          <ac:chgData name="Benoît PARTHOENS" userId="9031a2a7-ac8f-49c7-95a7-c1fef42fac6e" providerId="ADAL" clId="{A98A086F-BBB0-49A1-B9C8-D5FD332B0C95}" dt="2022-02-07T11:23:44.207" v="2097" actId="255"/>
          <ac:spMkLst>
            <pc:docMk/>
            <pc:sldMk cId="650594944" sldId="336"/>
            <ac:spMk id="3" creationId="{6FCA8E63-8598-4D82-B4A3-9E483E253C71}"/>
          </ac:spMkLst>
        </pc:spChg>
        <pc:spChg chg="mod">
          <ac:chgData name="Benoît PARTHOENS" userId="9031a2a7-ac8f-49c7-95a7-c1fef42fac6e" providerId="ADAL" clId="{A98A086F-BBB0-49A1-B9C8-D5FD332B0C95}" dt="2022-02-07T11:23:35.892" v="2096" actId="26606"/>
          <ac:spMkLst>
            <pc:docMk/>
            <pc:sldMk cId="650594944" sldId="336"/>
            <ac:spMk id="4" creationId="{C2726B26-2C1C-4BB6-B442-81A728B7AEE7}"/>
          </ac:spMkLst>
        </pc:spChg>
        <pc:spChg chg="add">
          <ac:chgData name="Benoît PARTHOENS" userId="9031a2a7-ac8f-49c7-95a7-c1fef42fac6e" providerId="ADAL" clId="{A98A086F-BBB0-49A1-B9C8-D5FD332B0C95}" dt="2022-02-07T11:23:35.892" v="2096" actId="26606"/>
          <ac:spMkLst>
            <pc:docMk/>
            <pc:sldMk cId="650594944" sldId="336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1:23:35.892" v="2096" actId="26606"/>
          <ac:spMkLst>
            <pc:docMk/>
            <pc:sldMk cId="650594944" sldId="336"/>
            <ac:spMk id="11" creationId="{DB17E863-922E-4C26-BD64-E8FD41D28661}"/>
          </ac:spMkLst>
        </pc:spChg>
      </pc:sldChg>
      <pc:sldChg chg="modSp add">
        <pc:chgData name="Benoît PARTHOENS" userId="9031a2a7-ac8f-49c7-95a7-c1fef42fac6e" providerId="ADAL" clId="{A98A086F-BBB0-49A1-B9C8-D5FD332B0C95}" dt="2022-02-09T10:59:52.114" v="2305" actId="20577"/>
        <pc:sldMkLst>
          <pc:docMk/>
          <pc:sldMk cId="2620135016" sldId="337"/>
        </pc:sldMkLst>
        <pc:spChg chg="mod">
          <ac:chgData name="Benoît PARTHOENS" userId="9031a2a7-ac8f-49c7-95a7-c1fef42fac6e" providerId="ADAL" clId="{A98A086F-BBB0-49A1-B9C8-D5FD332B0C95}" dt="2022-02-09T10:59:52.114" v="2305" actId="20577"/>
          <ac:spMkLst>
            <pc:docMk/>
            <pc:sldMk cId="2620135016" sldId="337"/>
            <ac:spMk id="9" creationId="{29D2C979-9143-417B-9E80-220EBFF9EF38}"/>
          </ac:spMkLst>
        </pc:spChg>
      </pc:sldChg>
      <pc:sldChg chg="addSp modSp add mod setBg">
        <pc:chgData name="Benoît PARTHOENS" userId="9031a2a7-ac8f-49c7-95a7-c1fef42fac6e" providerId="ADAL" clId="{A98A086F-BBB0-49A1-B9C8-D5FD332B0C95}" dt="2022-02-07T11:26:23.265" v="2102" actId="27636"/>
        <pc:sldMkLst>
          <pc:docMk/>
          <pc:sldMk cId="3434985433" sldId="338"/>
        </pc:sldMkLst>
        <pc:spChg chg="mod">
          <ac:chgData name="Benoît PARTHOENS" userId="9031a2a7-ac8f-49c7-95a7-c1fef42fac6e" providerId="ADAL" clId="{A98A086F-BBB0-49A1-B9C8-D5FD332B0C95}" dt="2022-02-07T11:26:08.476" v="2098" actId="26606"/>
          <ac:spMkLst>
            <pc:docMk/>
            <pc:sldMk cId="3434985433" sldId="338"/>
            <ac:spMk id="2" creationId="{A3C94669-7098-466E-84EA-DD2F4392533F}"/>
          </ac:spMkLst>
        </pc:spChg>
        <pc:spChg chg="mod">
          <ac:chgData name="Benoît PARTHOENS" userId="9031a2a7-ac8f-49c7-95a7-c1fef42fac6e" providerId="ADAL" clId="{A98A086F-BBB0-49A1-B9C8-D5FD332B0C95}" dt="2022-02-07T11:26:23.265" v="2102" actId="27636"/>
          <ac:spMkLst>
            <pc:docMk/>
            <pc:sldMk cId="3434985433" sldId="338"/>
            <ac:spMk id="3" creationId="{112CD14B-11D6-4AFB-8BA3-CF045AB017C5}"/>
          </ac:spMkLst>
        </pc:spChg>
        <pc:spChg chg="mod">
          <ac:chgData name="Benoît PARTHOENS" userId="9031a2a7-ac8f-49c7-95a7-c1fef42fac6e" providerId="ADAL" clId="{A98A086F-BBB0-49A1-B9C8-D5FD332B0C95}" dt="2022-02-07T11:26:08.476" v="2098" actId="26606"/>
          <ac:spMkLst>
            <pc:docMk/>
            <pc:sldMk cId="3434985433" sldId="338"/>
            <ac:spMk id="4" creationId="{A150ED57-F046-4D99-B7BE-DDD2D41BA0D5}"/>
          </ac:spMkLst>
        </pc:spChg>
        <pc:spChg chg="add">
          <ac:chgData name="Benoît PARTHOENS" userId="9031a2a7-ac8f-49c7-95a7-c1fef42fac6e" providerId="ADAL" clId="{A98A086F-BBB0-49A1-B9C8-D5FD332B0C95}" dt="2022-02-07T11:26:08.476" v="2098" actId="26606"/>
          <ac:spMkLst>
            <pc:docMk/>
            <pc:sldMk cId="3434985433" sldId="338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1:26:08.476" v="2098" actId="26606"/>
          <ac:spMkLst>
            <pc:docMk/>
            <pc:sldMk cId="3434985433" sldId="338"/>
            <ac:spMk id="11" creationId="{DB17E863-922E-4C26-BD64-E8FD41D28661}"/>
          </ac:spMkLst>
        </pc:spChg>
      </pc:sldChg>
      <pc:sldChg chg="addSp modSp add mod setBg">
        <pc:chgData name="Benoît PARTHOENS" userId="9031a2a7-ac8f-49c7-95a7-c1fef42fac6e" providerId="ADAL" clId="{A98A086F-BBB0-49A1-B9C8-D5FD332B0C95}" dt="2022-02-07T11:26:57.919" v="2105" actId="27636"/>
        <pc:sldMkLst>
          <pc:docMk/>
          <pc:sldMk cId="1313399234" sldId="339"/>
        </pc:sldMkLst>
        <pc:spChg chg="mod">
          <ac:chgData name="Benoît PARTHOENS" userId="9031a2a7-ac8f-49c7-95a7-c1fef42fac6e" providerId="ADAL" clId="{A98A086F-BBB0-49A1-B9C8-D5FD332B0C95}" dt="2022-02-07T11:26:48.628" v="2103" actId="26606"/>
          <ac:spMkLst>
            <pc:docMk/>
            <pc:sldMk cId="1313399234" sldId="339"/>
            <ac:spMk id="2" creationId="{2F7BA622-CD69-461E-A055-85441F0CEFA3}"/>
          </ac:spMkLst>
        </pc:spChg>
        <pc:spChg chg="mod">
          <ac:chgData name="Benoît PARTHOENS" userId="9031a2a7-ac8f-49c7-95a7-c1fef42fac6e" providerId="ADAL" clId="{A98A086F-BBB0-49A1-B9C8-D5FD332B0C95}" dt="2022-02-07T11:26:57.919" v="2105" actId="27636"/>
          <ac:spMkLst>
            <pc:docMk/>
            <pc:sldMk cId="1313399234" sldId="339"/>
            <ac:spMk id="3" creationId="{C83D649E-3D5E-43CF-8E83-8EFC0AB452F5}"/>
          </ac:spMkLst>
        </pc:spChg>
        <pc:spChg chg="mod">
          <ac:chgData name="Benoît PARTHOENS" userId="9031a2a7-ac8f-49c7-95a7-c1fef42fac6e" providerId="ADAL" clId="{A98A086F-BBB0-49A1-B9C8-D5FD332B0C95}" dt="2022-02-07T11:26:48.628" v="2103" actId="26606"/>
          <ac:spMkLst>
            <pc:docMk/>
            <pc:sldMk cId="1313399234" sldId="339"/>
            <ac:spMk id="4" creationId="{7DDC4C25-78D1-49B3-AE83-1E200F1FCB27}"/>
          </ac:spMkLst>
        </pc:spChg>
        <pc:spChg chg="add">
          <ac:chgData name="Benoît PARTHOENS" userId="9031a2a7-ac8f-49c7-95a7-c1fef42fac6e" providerId="ADAL" clId="{A98A086F-BBB0-49A1-B9C8-D5FD332B0C95}" dt="2022-02-07T11:26:48.628" v="2103" actId="26606"/>
          <ac:spMkLst>
            <pc:docMk/>
            <pc:sldMk cId="1313399234" sldId="339"/>
            <ac:spMk id="71" creationId="{45D37F4E-DDB4-456B-97E0-9937730A039F}"/>
          </ac:spMkLst>
        </pc:spChg>
        <pc:spChg chg="add">
          <ac:chgData name="Benoît PARTHOENS" userId="9031a2a7-ac8f-49c7-95a7-c1fef42fac6e" providerId="ADAL" clId="{A98A086F-BBB0-49A1-B9C8-D5FD332B0C95}" dt="2022-02-07T11:26:48.628" v="2103" actId="26606"/>
          <ac:spMkLst>
            <pc:docMk/>
            <pc:sldMk cId="1313399234" sldId="339"/>
            <ac:spMk id="73" creationId="{B2DD41CD-8F47-4F56-AD12-4E2FF7696987}"/>
          </ac:spMkLst>
        </pc:spChg>
        <pc:picChg chg="mod">
          <ac:chgData name="Benoît PARTHOENS" userId="9031a2a7-ac8f-49c7-95a7-c1fef42fac6e" providerId="ADAL" clId="{A98A086F-BBB0-49A1-B9C8-D5FD332B0C95}" dt="2022-02-07T11:26:48.628" v="2103" actId="26606"/>
          <ac:picMkLst>
            <pc:docMk/>
            <pc:sldMk cId="1313399234" sldId="339"/>
            <ac:picMk id="1026" creationId="{EDF309BD-BA1F-428E-9E2B-D8A466C64ACB}"/>
          </ac:picMkLst>
        </pc:picChg>
      </pc:sldChg>
      <pc:sldChg chg="addSp modSp add mod setBg">
        <pc:chgData name="Benoît PARTHOENS" userId="9031a2a7-ac8f-49c7-95a7-c1fef42fac6e" providerId="ADAL" clId="{A98A086F-BBB0-49A1-B9C8-D5FD332B0C95}" dt="2022-02-07T11:27:30.553" v="2106" actId="26606"/>
        <pc:sldMkLst>
          <pc:docMk/>
          <pc:sldMk cId="3521395279" sldId="340"/>
        </pc:sldMkLst>
        <pc:spChg chg="mod">
          <ac:chgData name="Benoît PARTHOENS" userId="9031a2a7-ac8f-49c7-95a7-c1fef42fac6e" providerId="ADAL" clId="{A98A086F-BBB0-49A1-B9C8-D5FD332B0C95}" dt="2022-02-07T11:27:30.553" v="2106" actId="26606"/>
          <ac:spMkLst>
            <pc:docMk/>
            <pc:sldMk cId="3521395279" sldId="340"/>
            <ac:spMk id="2" creationId="{872A0C88-33EA-4658-94C1-35C8BA61C201}"/>
          </ac:spMkLst>
        </pc:spChg>
        <pc:spChg chg="mod">
          <ac:chgData name="Benoît PARTHOENS" userId="9031a2a7-ac8f-49c7-95a7-c1fef42fac6e" providerId="ADAL" clId="{A98A086F-BBB0-49A1-B9C8-D5FD332B0C95}" dt="2022-02-07T11:27:30.553" v="2106" actId="26606"/>
          <ac:spMkLst>
            <pc:docMk/>
            <pc:sldMk cId="3521395279" sldId="340"/>
            <ac:spMk id="3" creationId="{44D1F217-07BF-4DF6-8149-C7C9D647A27A}"/>
          </ac:spMkLst>
        </pc:spChg>
        <pc:spChg chg="add">
          <ac:chgData name="Benoît PARTHOENS" userId="9031a2a7-ac8f-49c7-95a7-c1fef42fac6e" providerId="ADAL" clId="{A98A086F-BBB0-49A1-B9C8-D5FD332B0C95}" dt="2022-02-07T11:27:30.553" v="2106" actId="26606"/>
          <ac:spMkLst>
            <pc:docMk/>
            <pc:sldMk cId="3521395279" sldId="340"/>
            <ac:spMk id="10" creationId="{665DBBEF-238B-476B-96AB-8AAC3224ECEA}"/>
          </ac:spMkLst>
        </pc:spChg>
        <pc:spChg chg="add">
          <ac:chgData name="Benoît PARTHOENS" userId="9031a2a7-ac8f-49c7-95a7-c1fef42fac6e" providerId="ADAL" clId="{A98A086F-BBB0-49A1-B9C8-D5FD332B0C95}" dt="2022-02-07T11:27:30.553" v="2106" actId="26606"/>
          <ac:spMkLst>
            <pc:docMk/>
            <pc:sldMk cId="3521395279" sldId="340"/>
            <ac:spMk id="12" creationId="{3FCFB1DE-0B7E-48CC-BA90-B2AB0889F9D6}"/>
          </ac:spMkLst>
        </pc:spChg>
        <pc:picChg chg="mod">
          <ac:chgData name="Benoît PARTHOENS" userId="9031a2a7-ac8f-49c7-95a7-c1fef42fac6e" providerId="ADAL" clId="{A98A086F-BBB0-49A1-B9C8-D5FD332B0C95}" dt="2022-02-07T11:27:30.553" v="2106" actId="26606"/>
          <ac:picMkLst>
            <pc:docMk/>
            <pc:sldMk cId="3521395279" sldId="340"/>
            <ac:picMk id="5" creationId="{2EC37203-1917-4C4C-8FF6-07F075886878}"/>
          </ac:picMkLst>
        </pc:picChg>
      </pc:sldChg>
      <pc:sldChg chg="addSp modSp add mod setBg">
        <pc:chgData name="Benoît PARTHOENS" userId="9031a2a7-ac8f-49c7-95a7-c1fef42fac6e" providerId="ADAL" clId="{A98A086F-BBB0-49A1-B9C8-D5FD332B0C95}" dt="2022-02-07T11:27:37.329" v="2107" actId="26606"/>
        <pc:sldMkLst>
          <pc:docMk/>
          <pc:sldMk cId="2845429496" sldId="341"/>
        </pc:sldMkLst>
        <pc:spChg chg="mod">
          <ac:chgData name="Benoît PARTHOENS" userId="9031a2a7-ac8f-49c7-95a7-c1fef42fac6e" providerId="ADAL" clId="{A98A086F-BBB0-49A1-B9C8-D5FD332B0C95}" dt="2022-02-07T11:27:37.329" v="2107" actId="26606"/>
          <ac:spMkLst>
            <pc:docMk/>
            <pc:sldMk cId="2845429496" sldId="341"/>
            <ac:spMk id="2" creationId="{E6D725DF-BF51-4125-BFDB-58AA13398091}"/>
          </ac:spMkLst>
        </pc:spChg>
        <pc:spChg chg="mod">
          <ac:chgData name="Benoît PARTHOENS" userId="9031a2a7-ac8f-49c7-95a7-c1fef42fac6e" providerId="ADAL" clId="{A98A086F-BBB0-49A1-B9C8-D5FD332B0C95}" dt="2022-02-07T11:27:37.329" v="2107" actId="26606"/>
          <ac:spMkLst>
            <pc:docMk/>
            <pc:sldMk cId="2845429496" sldId="341"/>
            <ac:spMk id="3" creationId="{A8082F73-52D5-460B-A7C2-E12B80EDD14D}"/>
          </ac:spMkLst>
        </pc:spChg>
        <pc:spChg chg="add">
          <ac:chgData name="Benoît PARTHOENS" userId="9031a2a7-ac8f-49c7-95a7-c1fef42fac6e" providerId="ADAL" clId="{A98A086F-BBB0-49A1-B9C8-D5FD332B0C95}" dt="2022-02-07T11:27:37.329" v="2107" actId="26606"/>
          <ac:spMkLst>
            <pc:docMk/>
            <pc:sldMk cId="2845429496" sldId="341"/>
            <ac:spMk id="10" creationId="{665DBBEF-238B-476B-96AB-8AAC3224ECEA}"/>
          </ac:spMkLst>
        </pc:spChg>
        <pc:spChg chg="add">
          <ac:chgData name="Benoît PARTHOENS" userId="9031a2a7-ac8f-49c7-95a7-c1fef42fac6e" providerId="ADAL" clId="{A98A086F-BBB0-49A1-B9C8-D5FD332B0C95}" dt="2022-02-07T11:27:37.329" v="2107" actId="26606"/>
          <ac:spMkLst>
            <pc:docMk/>
            <pc:sldMk cId="2845429496" sldId="341"/>
            <ac:spMk id="12" creationId="{3FCFB1DE-0B7E-48CC-BA90-B2AB0889F9D6}"/>
          </ac:spMkLst>
        </pc:spChg>
        <pc:picChg chg="mod">
          <ac:chgData name="Benoît PARTHOENS" userId="9031a2a7-ac8f-49c7-95a7-c1fef42fac6e" providerId="ADAL" clId="{A98A086F-BBB0-49A1-B9C8-D5FD332B0C95}" dt="2022-02-07T11:27:37.329" v="2107" actId="26606"/>
          <ac:picMkLst>
            <pc:docMk/>
            <pc:sldMk cId="2845429496" sldId="341"/>
            <ac:picMk id="5" creationId="{9A648880-E816-48EB-916F-7B99D1D59C05}"/>
          </ac:picMkLst>
        </pc:picChg>
      </pc:sldChg>
      <pc:sldChg chg="addSp modSp add mod setBg">
        <pc:chgData name="Benoît PARTHOENS" userId="9031a2a7-ac8f-49c7-95a7-c1fef42fac6e" providerId="ADAL" clId="{A98A086F-BBB0-49A1-B9C8-D5FD332B0C95}" dt="2022-02-07T11:28:31.550" v="2110" actId="255"/>
        <pc:sldMkLst>
          <pc:docMk/>
          <pc:sldMk cId="2428473419" sldId="342"/>
        </pc:sldMkLst>
        <pc:spChg chg="mod">
          <ac:chgData name="Benoît PARTHOENS" userId="9031a2a7-ac8f-49c7-95a7-c1fef42fac6e" providerId="ADAL" clId="{A98A086F-BBB0-49A1-B9C8-D5FD332B0C95}" dt="2022-02-07T11:28:19.274" v="2109" actId="26606"/>
          <ac:spMkLst>
            <pc:docMk/>
            <pc:sldMk cId="2428473419" sldId="342"/>
            <ac:spMk id="2" creationId="{B361D253-D32A-4B44-A8F4-E402F98549AC}"/>
          </ac:spMkLst>
        </pc:spChg>
        <pc:spChg chg="mod">
          <ac:chgData name="Benoît PARTHOENS" userId="9031a2a7-ac8f-49c7-95a7-c1fef42fac6e" providerId="ADAL" clId="{A98A086F-BBB0-49A1-B9C8-D5FD332B0C95}" dt="2022-02-07T11:28:31.550" v="2110" actId="255"/>
          <ac:spMkLst>
            <pc:docMk/>
            <pc:sldMk cId="2428473419" sldId="342"/>
            <ac:spMk id="3" creationId="{68D8D8F1-6CDA-4C3F-AF5F-258DEEE3217C}"/>
          </ac:spMkLst>
        </pc:spChg>
        <pc:spChg chg="mod">
          <ac:chgData name="Benoît PARTHOENS" userId="9031a2a7-ac8f-49c7-95a7-c1fef42fac6e" providerId="ADAL" clId="{A98A086F-BBB0-49A1-B9C8-D5FD332B0C95}" dt="2022-02-07T11:28:19.274" v="2109" actId="26606"/>
          <ac:spMkLst>
            <pc:docMk/>
            <pc:sldMk cId="2428473419" sldId="342"/>
            <ac:spMk id="4" creationId="{4C93AABE-3CCF-45AC-A793-5609C1174BA3}"/>
          </ac:spMkLst>
        </pc:spChg>
        <pc:spChg chg="add">
          <ac:chgData name="Benoît PARTHOENS" userId="9031a2a7-ac8f-49c7-95a7-c1fef42fac6e" providerId="ADAL" clId="{A98A086F-BBB0-49A1-B9C8-D5FD332B0C95}" dt="2022-02-07T11:28:19.274" v="2109" actId="26606"/>
          <ac:spMkLst>
            <pc:docMk/>
            <pc:sldMk cId="2428473419" sldId="342"/>
            <ac:spMk id="9" creationId="{100EDD19-6802-4EC3-95CE-CFFAB042CFD6}"/>
          </ac:spMkLst>
        </pc:spChg>
        <pc:spChg chg="add">
          <ac:chgData name="Benoît PARTHOENS" userId="9031a2a7-ac8f-49c7-95a7-c1fef42fac6e" providerId="ADAL" clId="{A98A086F-BBB0-49A1-B9C8-D5FD332B0C95}" dt="2022-02-07T11:28:19.274" v="2109" actId="26606"/>
          <ac:spMkLst>
            <pc:docMk/>
            <pc:sldMk cId="2428473419" sldId="342"/>
            <ac:spMk id="11" creationId="{DB17E863-922E-4C26-BD64-E8FD41D28661}"/>
          </ac:spMkLst>
        </pc:spChg>
      </pc:sldChg>
      <pc:sldMasterChg chg="setBg modSldLayout">
        <pc:chgData name="Benoît PARTHOENS" userId="9031a2a7-ac8f-49c7-95a7-c1fef42fac6e" providerId="ADAL" clId="{A98A086F-BBB0-49A1-B9C8-D5FD332B0C95}" dt="2022-02-07T10:23:54.130" v="1867"/>
        <pc:sldMasterMkLst>
          <pc:docMk/>
          <pc:sldMasterMk cId="2973357707" sldId="2147483648"/>
        </pc:sldMasterMkLst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1620056169" sldId="2147483649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3458139835" sldId="2147483650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1151908143" sldId="2147483651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405406716" sldId="2147483652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3190904045" sldId="2147483653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4219401003" sldId="2147483654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3714680612" sldId="2147483655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2743385175" sldId="2147483656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3785782561" sldId="2147483657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4164444422" sldId="2147483658"/>
          </pc:sldLayoutMkLst>
        </pc:sldLayoutChg>
        <pc:sldLayoutChg chg="setBg">
          <pc:chgData name="Benoît PARTHOENS" userId="9031a2a7-ac8f-49c7-95a7-c1fef42fac6e" providerId="ADAL" clId="{A98A086F-BBB0-49A1-B9C8-D5FD332B0C95}" dt="2022-02-07T10:23:54.130" v="1867"/>
          <pc:sldLayoutMkLst>
            <pc:docMk/>
            <pc:sldMasterMk cId="2973357707" sldId="2147483648"/>
            <pc:sldLayoutMk cId="3679131004" sldId="2147483659"/>
          </pc:sldLayoutMkLst>
        </pc:sldLayoutChg>
      </pc:sldMasterChg>
    </pc:docChg>
  </pc:docChgLst>
  <pc:docChgLst>
    <pc:chgData name="Benoît PARTHOENS" userId="9031a2a7-ac8f-49c7-95a7-c1fef42fac6e" providerId="ADAL" clId="{7402BAB0-A557-401E-A61D-B6D7B28BE412}"/>
    <pc:docChg chg="modSld">
      <pc:chgData name="Benoît PARTHOENS" userId="9031a2a7-ac8f-49c7-95a7-c1fef42fac6e" providerId="ADAL" clId="{7402BAB0-A557-401E-A61D-B6D7B28BE412}" dt="2022-02-09T20:35:33.322" v="1" actId="14100"/>
      <pc:docMkLst>
        <pc:docMk/>
      </pc:docMkLst>
      <pc:sldChg chg="modSp mod">
        <pc:chgData name="Benoît PARTHOENS" userId="9031a2a7-ac8f-49c7-95a7-c1fef42fac6e" providerId="ADAL" clId="{7402BAB0-A557-401E-A61D-B6D7B28BE412}" dt="2022-02-09T20:35:33.322" v="1" actId="14100"/>
        <pc:sldMkLst>
          <pc:docMk/>
          <pc:sldMk cId="1018054427" sldId="307"/>
        </pc:sldMkLst>
        <pc:graphicFrameChg chg="mod">
          <ac:chgData name="Benoît PARTHOENS" userId="9031a2a7-ac8f-49c7-95a7-c1fef42fac6e" providerId="ADAL" clId="{7402BAB0-A557-401E-A61D-B6D7B28BE412}" dt="2022-02-09T20:35:33.322" v="1" actId="14100"/>
          <ac:graphicFrameMkLst>
            <pc:docMk/>
            <pc:sldMk cId="1018054427" sldId="307"/>
            <ac:graphicFrameMk id="4" creationId="{60C794C7-49C3-40D6-B3D2-5A5F03DF6C4C}"/>
          </ac:graphicFrameMkLst>
        </pc:graphicFrameChg>
      </pc:sldChg>
    </pc:docChg>
  </pc:docChgLst>
  <pc:docChgLst>
    <pc:chgData name="Benoît PARTHOENS" userId="9031a2a7-ac8f-49c7-95a7-c1fef42fac6e" providerId="ADAL" clId="{98825038-3460-4989-B9A9-F8F84B9A6647}"/>
    <pc:docChg chg="custSel modSld">
      <pc:chgData name="Benoît PARTHOENS" userId="9031a2a7-ac8f-49c7-95a7-c1fef42fac6e" providerId="ADAL" clId="{98825038-3460-4989-B9A9-F8F84B9A6647}" dt="2022-02-02T09:10:58.166" v="13" actId="1076"/>
      <pc:docMkLst>
        <pc:docMk/>
      </pc:docMkLst>
      <pc:sldChg chg="addSp modSp mod modAnim">
        <pc:chgData name="Benoît PARTHOENS" userId="9031a2a7-ac8f-49c7-95a7-c1fef42fac6e" providerId="ADAL" clId="{98825038-3460-4989-B9A9-F8F84B9A6647}" dt="2022-02-02T09:10:58.166" v="13" actId="1076"/>
        <pc:sldMkLst>
          <pc:docMk/>
          <pc:sldMk cId="2003825384" sldId="260"/>
        </pc:sldMkLst>
        <pc:spChg chg="add mod">
          <ac:chgData name="Benoît PARTHOENS" userId="9031a2a7-ac8f-49c7-95a7-c1fef42fac6e" providerId="ADAL" clId="{98825038-3460-4989-B9A9-F8F84B9A6647}" dt="2022-02-02T09:05:32.142" v="2" actId="1076"/>
          <ac:spMkLst>
            <pc:docMk/>
            <pc:sldMk cId="2003825384" sldId="260"/>
            <ac:spMk id="35" creationId="{590EAA00-5176-4134-A941-4036B3955DD4}"/>
          </ac:spMkLst>
        </pc:spChg>
        <pc:spChg chg="add mod">
          <ac:chgData name="Benoît PARTHOENS" userId="9031a2a7-ac8f-49c7-95a7-c1fef42fac6e" providerId="ADAL" clId="{98825038-3460-4989-B9A9-F8F84B9A6647}" dt="2022-02-02T09:10:58.166" v="13" actId="1076"/>
          <ac:spMkLst>
            <pc:docMk/>
            <pc:sldMk cId="2003825384" sldId="260"/>
            <ac:spMk id="36" creationId="{87F45A8B-A4C9-4033-A599-45B13A0D695D}"/>
          </ac:spMkLst>
        </pc:spChg>
      </pc:sldChg>
      <pc:sldChg chg="modSp mod">
        <pc:chgData name="Benoît PARTHOENS" userId="9031a2a7-ac8f-49c7-95a7-c1fef42fac6e" providerId="ADAL" clId="{98825038-3460-4989-B9A9-F8F84B9A6647}" dt="2022-02-02T09:05:29.047" v="1" actId="27636"/>
        <pc:sldMkLst>
          <pc:docMk/>
          <pc:sldMk cId="2474700737" sldId="291"/>
        </pc:sldMkLst>
        <pc:spChg chg="mod">
          <ac:chgData name="Benoît PARTHOENS" userId="9031a2a7-ac8f-49c7-95a7-c1fef42fac6e" providerId="ADAL" clId="{98825038-3460-4989-B9A9-F8F84B9A6647}" dt="2022-02-02T09:05:29.047" v="1" actId="27636"/>
          <ac:spMkLst>
            <pc:docMk/>
            <pc:sldMk cId="2474700737" sldId="291"/>
            <ac:spMk id="3" creationId="{57A47638-376B-4DCB-9EAA-FCA884FAFF2B}"/>
          </ac:spMkLst>
        </pc:spChg>
      </pc:sldChg>
    </pc:docChg>
  </pc:docChgLst>
  <pc:docChgLst>
    <pc:chgData name="Benoît PARTHOENS" userId="9031a2a7-ac8f-49c7-95a7-c1fef42fac6e" providerId="ADAL" clId="{4094D3FC-D658-4E6E-AA76-0AE3EAC28BEF}"/>
    <pc:docChg chg="modSld">
      <pc:chgData name="Benoît PARTHOENS" userId="9031a2a7-ac8f-49c7-95a7-c1fef42fac6e" providerId="ADAL" clId="{4094D3FC-D658-4E6E-AA76-0AE3EAC28BEF}" dt="2023-02-08T12:30:17.787" v="6" actId="1076"/>
      <pc:docMkLst>
        <pc:docMk/>
      </pc:docMkLst>
      <pc:sldChg chg="modNotesTx">
        <pc:chgData name="Benoît PARTHOENS" userId="9031a2a7-ac8f-49c7-95a7-c1fef42fac6e" providerId="ADAL" clId="{4094D3FC-D658-4E6E-AA76-0AE3EAC28BEF}" dt="2023-02-02T14:35:57.698" v="5" actId="20577"/>
        <pc:sldMkLst>
          <pc:docMk/>
          <pc:sldMk cId="2605365749" sldId="258"/>
        </pc:sldMkLst>
      </pc:sldChg>
      <pc:sldChg chg="modSp mod">
        <pc:chgData name="Benoît PARTHOENS" userId="9031a2a7-ac8f-49c7-95a7-c1fef42fac6e" providerId="ADAL" clId="{4094D3FC-D658-4E6E-AA76-0AE3EAC28BEF}" dt="2023-02-08T12:30:17.787" v="6" actId="1076"/>
        <pc:sldMkLst>
          <pc:docMk/>
          <pc:sldMk cId="3525131577" sldId="298"/>
        </pc:sldMkLst>
        <pc:spChg chg="mod">
          <ac:chgData name="Benoît PARTHOENS" userId="9031a2a7-ac8f-49c7-95a7-c1fef42fac6e" providerId="ADAL" clId="{4094D3FC-D658-4E6E-AA76-0AE3EAC28BEF}" dt="2023-02-08T12:30:17.787" v="6" actId="1076"/>
          <ac:spMkLst>
            <pc:docMk/>
            <pc:sldMk cId="3525131577" sldId="298"/>
            <ac:spMk id="10" creationId="{B2DBAB3F-7984-4C75-BE04-1A5076D8AD33}"/>
          </ac:spMkLst>
        </pc:spChg>
      </pc:sldChg>
      <pc:sldChg chg="modSp mod">
        <pc:chgData name="Benoît PARTHOENS" userId="9031a2a7-ac8f-49c7-95a7-c1fef42fac6e" providerId="ADAL" clId="{4094D3FC-D658-4E6E-AA76-0AE3EAC28BEF}" dt="2023-02-01T13:14:50.491" v="0" actId="14100"/>
        <pc:sldMkLst>
          <pc:docMk/>
          <pc:sldMk cId="3762920645" sldId="320"/>
        </pc:sldMkLst>
        <pc:graphicFrameChg chg="mod">
          <ac:chgData name="Benoît PARTHOENS" userId="9031a2a7-ac8f-49c7-95a7-c1fef42fac6e" providerId="ADAL" clId="{4094D3FC-D658-4E6E-AA76-0AE3EAC28BEF}" dt="2023-02-01T13:14:50.491" v="0" actId="14100"/>
          <ac:graphicFrameMkLst>
            <pc:docMk/>
            <pc:sldMk cId="3762920645" sldId="320"/>
            <ac:graphicFrameMk id="5" creationId="{89BBA25A-BC1B-4FBA-AC99-6363A0AE879B}"/>
          </ac:graphicFrameMkLst>
        </pc:graphicFrameChg>
      </pc:sldChg>
    </pc:docChg>
  </pc:docChgLst>
  <pc:docChgLst>
    <pc:chgData name="Benoît PARTHOENS" userId="9031a2a7-ac8f-49c7-95a7-c1fef42fac6e" providerId="ADAL" clId="{748D1CC3-7044-47CB-A772-D52FB9283BAF}"/>
    <pc:docChg chg="undo custSel modSld sldOrd">
      <pc:chgData name="Benoît PARTHOENS" userId="9031a2a7-ac8f-49c7-95a7-c1fef42fac6e" providerId="ADAL" clId="{748D1CC3-7044-47CB-A772-D52FB9283BAF}" dt="2023-01-31T13:02:09.696" v="800" actId="729"/>
      <pc:docMkLst>
        <pc:docMk/>
      </pc:docMkLst>
      <pc:sldChg chg="modSp modNotesTx">
        <pc:chgData name="Benoît PARTHOENS" userId="9031a2a7-ac8f-49c7-95a7-c1fef42fac6e" providerId="ADAL" clId="{748D1CC3-7044-47CB-A772-D52FB9283BAF}" dt="2023-01-30T13:17:39.712" v="90" actId="20577"/>
        <pc:sldMkLst>
          <pc:docMk/>
          <pc:sldMk cId="1545195686" sldId="257"/>
        </pc:sldMkLst>
        <pc:graphicFrameChg chg="mod">
          <ac:chgData name="Benoît PARTHOENS" userId="9031a2a7-ac8f-49c7-95a7-c1fef42fac6e" providerId="ADAL" clId="{748D1CC3-7044-47CB-A772-D52FB9283BAF}" dt="2023-01-30T13:14:18.408" v="13" actId="20577"/>
          <ac:graphicFrameMkLst>
            <pc:docMk/>
            <pc:sldMk cId="1545195686" sldId="257"/>
            <ac:graphicFrameMk id="6" creationId="{7E076358-EE79-4CB1-9F10-E785A8B620A9}"/>
          </ac:graphicFrameMkLst>
        </pc:graphicFrameChg>
      </pc:sldChg>
      <pc:sldChg chg="ord">
        <pc:chgData name="Benoît PARTHOENS" userId="9031a2a7-ac8f-49c7-95a7-c1fef42fac6e" providerId="ADAL" clId="{748D1CC3-7044-47CB-A772-D52FB9283BAF}" dt="2023-01-31T11:06:41.703" v="798"/>
        <pc:sldMkLst>
          <pc:docMk/>
          <pc:sldMk cId="2997752450" sldId="259"/>
        </pc:sldMkLst>
      </pc:sldChg>
      <pc:sldChg chg="modSp mod">
        <pc:chgData name="Benoît PARTHOENS" userId="9031a2a7-ac8f-49c7-95a7-c1fef42fac6e" providerId="ADAL" clId="{748D1CC3-7044-47CB-A772-D52FB9283BAF}" dt="2023-01-30T13:23:09.872" v="109" actId="20577"/>
        <pc:sldMkLst>
          <pc:docMk/>
          <pc:sldMk cId="3060542183" sldId="264"/>
        </pc:sldMkLst>
        <pc:spChg chg="mod">
          <ac:chgData name="Benoît PARTHOENS" userId="9031a2a7-ac8f-49c7-95a7-c1fef42fac6e" providerId="ADAL" clId="{748D1CC3-7044-47CB-A772-D52FB9283BAF}" dt="2023-01-30T13:23:09.872" v="109" actId="20577"/>
          <ac:spMkLst>
            <pc:docMk/>
            <pc:sldMk cId="3060542183" sldId="264"/>
            <ac:spMk id="2" creationId="{FCCB3ED9-EB18-455B-8611-3239B085A68B}"/>
          </ac:spMkLst>
        </pc:spChg>
      </pc:sldChg>
      <pc:sldChg chg="modSp mod">
        <pc:chgData name="Benoît PARTHOENS" userId="9031a2a7-ac8f-49c7-95a7-c1fef42fac6e" providerId="ADAL" clId="{748D1CC3-7044-47CB-A772-D52FB9283BAF}" dt="2023-01-30T13:23:19.416" v="122" actId="20577"/>
        <pc:sldMkLst>
          <pc:docMk/>
          <pc:sldMk cId="3908673691" sldId="265"/>
        </pc:sldMkLst>
        <pc:spChg chg="mod">
          <ac:chgData name="Benoît PARTHOENS" userId="9031a2a7-ac8f-49c7-95a7-c1fef42fac6e" providerId="ADAL" clId="{748D1CC3-7044-47CB-A772-D52FB9283BAF}" dt="2023-01-30T13:23:19.416" v="122" actId="20577"/>
          <ac:spMkLst>
            <pc:docMk/>
            <pc:sldMk cId="3908673691" sldId="265"/>
            <ac:spMk id="2" creationId="{ED13CE26-9AB3-4B24-9DDD-9054ADFAD0AE}"/>
          </ac:spMkLst>
        </pc:spChg>
      </pc:sldChg>
      <pc:sldChg chg="modSp mod">
        <pc:chgData name="Benoît PARTHOENS" userId="9031a2a7-ac8f-49c7-95a7-c1fef42fac6e" providerId="ADAL" clId="{748D1CC3-7044-47CB-A772-D52FB9283BAF}" dt="2023-01-30T13:23:30.424" v="135" actId="20577"/>
        <pc:sldMkLst>
          <pc:docMk/>
          <pc:sldMk cId="154134462" sldId="266"/>
        </pc:sldMkLst>
        <pc:spChg chg="mod">
          <ac:chgData name="Benoît PARTHOENS" userId="9031a2a7-ac8f-49c7-95a7-c1fef42fac6e" providerId="ADAL" clId="{748D1CC3-7044-47CB-A772-D52FB9283BAF}" dt="2023-01-30T13:23:30.424" v="135" actId="20577"/>
          <ac:spMkLst>
            <pc:docMk/>
            <pc:sldMk cId="154134462" sldId="266"/>
            <ac:spMk id="2" creationId="{382EDC18-4C2E-4908-91A4-0C72B3B55162}"/>
          </ac:spMkLst>
        </pc:spChg>
      </pc:sldChg>
      <pc:sldChg chg="ord">
        <pc:chgData name="Benoît PARTHOENS" userId="9031a2a7-ac8f-49c7-95a7-c1fef42fac6e" providerId="ADAL" clId="{748D1CC3-7044-47CB-A772-D52FB9283BAF}" dt="2023-01-31T11:06:41.703" v="798"/>
        <pc:sldMkLst>
          <pc:docMk/>
          <pc:sldMk cId="3917986217" sldId="295"/>
        </pc:sldMkLst>
      </pc:sldChg>
      <pc:sldChg chg="ord">
        <pc:chgData name="Benoît PARTHOENS" userId="9031a2a7-ac8f-49c7-95a7-c1fef42fac6e" providerId="ADAL" clId="{748D1CC3-7044-47CB-A772-D52FB9283BAF}" dt="2023-01-31T11:06:41.703" v="798"/>
        <pc:sldMkLst>
          <pc:docMk/>
          <pc:sldMk cId="1978062681" sldId="304"/>
        </pc:sldMkLst>
      </pc:sldChg>
      <pc:sldChg chg="mod ord modShow modNotesTx">
        <pc:chgData name="Benoît PARTHOENS" userId="9031a2a7-ac8f-49c7-95a7-c1fef42fac6e" providerId="ADAL" clId="{748D1CC3-7044-47CB-A772-D52FB9283BAF}" dt="2023-01-31T13:02:09.696" v="800" actId="729"/>
        <pc:sldMkLst>
          <pc:docMk/>
          <pc:sldMk cId="3520261352" sldId="305"/>
        </pc:sldMkLst>
      </pc:sldChg>
      <pc:sldChg chg="ord">
        <pc:chgData name="Benoît PARTHOENS" userId="9031a2a7-ac8f-49c7-95a7-c1fef42fac6e" providerId="ADAL" clId="{748D1CC3-7044-47CB-A772-D52FB9283BAF}" dt="2023-01-31T11:06:41.703" v="798"/>
        <pc:sldMkLst>
          <pc:docMk/>
          <pc:sldMk cId="587748333" sldId="309"/>
        </pc:sldMkLst>
      </pc:sldChg>
      <pc:sldChg chg="modSp mod">
        <pc:chgData name="Benoît PARTHOENS" userId="9031a2a7-ac8f-49c7-95a7-c1fef42fac6e" providerId="ADAL" clId="{748D1CC3-7044-47CB-A772-D52FB9283BAF}" dt="2023-01-31T10:51:53.681" v="144" actId="20577"/>
        <pc:sldMkLst>
          <pc:docMk/>
          <pc:sldMk cId="3507048201" sldId="317"/>
        </pc:sldMkLst>
        <pc:spChg chg="mod">
          <ac:chgData name="Benoît PARTHOENS" userId="9031a2a7-ac8f-49c7-95a7-c1fef42fac6e" providerId="ADAL" clId="{748D1CC3-7044-47CB-A772-D52FB9283BAF}" dt="2023-01-31T10:51:53.681" v="144" actId="20577"/>
          <ac:spMkLst>
            <pc:docMk/>
            <pc:sldMk cId="3507048201" sldId="317"/>
            <ac:spMk id="2" creationId="{8FA061DD-12A4-4E7C-AF39-3957DECC5CDA}"/>
          </ac:spMkLst>
        </pc:spChg>
        <pc:spChg chg="mod">
          <ac:chgData name="Benoît PARTHOENS" userId="9031a2a7-ac8f-49c7-95a7-c1fef42fac6e" providerId="ADAL" clId="{748D1CC3-7044-47CB-A772-D52FB9283BAF}" dt="2023-01-31T10:51:45.164" v="136" actId="6549"/>
          <ac:spMkLst>
            <pc:docMk/>
            <pc:sldMk cId="3507048201" sldId="317"/>
            <ac:spMk id="3" creationId="{17CD897C-4E72-4E96-BEDB-6082746FA3B0}"/>
          </ac:spMkLst>
        </pc:spChg>
      </pc:sldChg>
      <pc:sldChg chg="modNotesTx">
        <pc:chgData name="Benoît PARTHOENS" userId="9031a2a7-ac8f-49c7-95a7-c1fef42fac6e" providerId="ADAL" clId="{748D1CC3-7044-47CB-A772-D52FB9283BAF}" dt="2023-01-31T10:55:49.985" v="790" actId="20577"/>
        <pc:sldMkLst>
          <pc:docMk/>
          <pc:sldMk cId="2027336889" sldId="318"/>
        </pc:sldMkLst>
      </pc:sldChg>
      <pc:sldChg chg="ord">
        <pc:chgData name="Benoît PARTHOENS" userId="9031a2a7-ac8f-49c7-95a7-c1fef42fac6e" providerId="ADAL" clId="{748D1CC3-7044-47CB-A772-D52FB9283BAF}" dt="2023-01-31T11:06:41.703" v="798"/>
        <pc:sldMkLst>
          <pc:docMk/>
          <pc:sldMk cId="2816163731" sldId="323"/>
        </pc:sldMkLst>
      </pc:sldChg>
    </pc:docChg>
  </pc:docChgLst>
  <pc:docChgLst>
    <pc:chgData name="Benoît PARTHOENS" userId="9031a2a7-ac8f-49c7-95a7-c1fef42fac6e" providerId="ADAL" clId="{E04A3633-18F0-4B25-9EA1-0F5132E76595}"/>
    <pc:docChg chg="delSld modSld">
      <pc:chgData name="Benoît PARTHOENS" userId="9031a2a7-ac8f-49c7-95a7-c1fef42fac6e" providerId="ADAL" clId="{E04A3633-18F0-4B25-9EA1-0F5132E76595}" dt="2024-02-05T19:25:52.589" v="62" actId="47"/>
      <pc:docMkLst>
        <pc:docMk/>
      </pc:docMkLst>
      <pc:sldChg chg="modNotesTx">
        <pc:chgData name="Benoît PARTHOENS" userId="9031a2a7-ac8f-49c7-95a7-c1fef42fac6e" providerId="ADAL" clId="{E04A3633-18F0-4B25-9EA1-0F5132E76595}" dt="2024-02-05T19:19:06.146" v="0" actId="6549"/>
        <pc:sldMkLst>
          <pc:docMk/>
          <pc:sldMk cId="1545195686" sldId="257"/>
        </pc:sldMkLst>
      </pc:sldChg>
      <pc:sldChg chg="del">
        <pc:chgData name="Benoît PARTHOENS" userId="9031a2a7-ac8f-49c7-95a7-c1fef42fac6e" providerId="ADAL" clId="{E04A3633-18F0-4B25-9EA1-0F5132E76595}" dt="2024-02-05T19:23:46.721" v="40" actId="47"/>
        <pc:sldMkLst>
          <pc:docMk/>
          <pc:sldMk cId="2605365749" sldId="258"/>
        </pc:sldMkLst>
      </pc:sldChg>
      <pc:sldChg chg="modNotesTx">
        <pc:chgData name="Benoît PARTHOENS" userId="9031a2a7-ac8f-49c7-95a7-c1fef42fac6e" providerId="ADAL" clId="{E04A3633-18F0-4B25-9EA1-0F5132E76595}" dt="2024-02-05T19:19:26.765" v="3" actId="6549"/>
        <pc:sldMkLst>
          <pc:docMk/>
          <pc:sldMk cId="2997752450" sldId="259"/>
        </pc:sldMkLst>
      </pc:sldChg>
      <pc:sldChg chg="modNotesTx">
        <pc:chgData name="Benoît PARTHOENS" userId="9031a2a7-ac8f-49c7-95a7-c1fef42fac6e" providerId="ADAL" clId="{E04A3633-18F0-4B25-9EA1-0F5132E76595}" dt="2024-02-05T19:20:37.957" v="12" actId="6549"/>
        <pc:sldMkLst>
          <pc:docMk/>
          <pc:sldMk cId="2003825384" sldId="260"/>
        </pc:sldMkLst>
      </pc:sldChg>
      <pc:sldChg chg="modNotesTx">
        <pc:chgData name="Benoît PARTHOENS" userId="9031a2a7-ac8f-49c7-95a7-c1fef42fac6e" providerId="ADAL" clId="{E04A3633-18F0-4B25-9EA1-0F5132E76595}" dt="2024-02-05T19:21:06.495" v="16" actId="6549"/>
        <pc:sldMkLst>
          <pc:docMk/>
          <pc:sldMk cId="880491462" sldId="261"/>
        </pc:sldMkLst>
      </pc:sldChg>
      <pc:sldChg chg="modNotesTx">
        <pc:chgData name="Benoît PARTHOENS" userId="9031a2a7-ac8f-49c7-95a7-c1fef42fac6e" providerId="ADAL" clId="{E04A3633-18F0-4B25-9EA1-0F5132E76595}" dt="2024-02-05T19:24:43.986" v="50" actId="6549"/>
        <pc:sldMkLst>
          <pc:docMk/>
          <pc:sldMk cId="211564106" sldId="263"/>
        </pc:sldMkLst>
      </pc:sldChg>
      <pc:sldChg chg="modNotesTx">
        <pc:chgData name="Benoît PARTHOENS" userId="9031a2a7-ac8f-49c7-95a7-c1fef42fac6e" providerId="ADAL" clId="{E04A3633-18F0-4B25-9EA1-0F5132E76595}" dt="2024-02-05T19:19:52.197" v="7" actId="6549"/>
        <pc:sldMkLst>
          <pc:docMk/>
          <pc:sldMk cId="3060542183" sldId="264"/>
        </pc:sldMkLst>
      </pc:sldChg>
      <pc:sldChg chg="modNotesTx">
        <pc:chgData name="Benoît PARTHOENS" userId="9031a2a7-ac8f-49c7-95a7-c1fef42fac6e" providerId="ADAL" clId="{E04A3633-18F0-4B25-9EA1-0F5132E76595}" dt="2024-02-05T19:20:00.385" v="8" actId="6549"/>
        <pc:sldMkLst>
          <pc:docMk/>
          <pc:sldMk cId="3908673691" sldId="265"/>
        </pc:sldMkLst>
      </pc:sldChg>
      <pc:sldChg chg="modNotesTx">
        <pc:chgData name="Benoît PARTHOENS" userId="9031a2a7-ac8f-49c7-95a7-c1fef42fac6e" providerId="ADAL" clId="{E04A3633-18F0-4B25-9EA1-0F5132E76595}" dt="2024-02-05T19:20:08.498" v="9" actId="6549"/>
        <pc:sldMkLst>
          <pc:docMk/>
          <pc:sldMk cId="154134462" sldId="266"/>
        </pc:sldMkLst>
      </pc:sldChg>
      <pc:sldChg chg="modNotesTx">
        <pc:chgData name="Benoît PARTHOENS" userId="9031a2a7-ac8f-49c7-95a7-c1fef42fac6e" providerId="ADAL" clId="{E04A3633-18F0-4B25-9EA1-0F5132E76595}" dt="2024-02-05T19:20:29.062" v="11" actId="6549"/>
        <pc:sldMkLst>
          <pc:docMk/>
          <pc:sldMk cId="3133448287" sldId="267"/>
        </pc:sldMkLst>
      </pc:sldChg>
      <pc:sldChg chg="modNotesTx">
        <pc:chgData name="Benoît PARTHOENS" userId="9031a2a7-ac8f-49c7-95a7-c1fef42fac6e" providerId="ADAL" clId="{E04A3633-18F0-4B25-9EA1-0F5132E76595}" dt="2024-02-05T19:19:32.380" v="4" actId="6549"/>
        <pc:sldMkLst>
          <pc:docMk/>
          <pc:sldMk cId="2316796002" sldId="268"/>
        </pc:sldMkLst>
      </pc:sldChg>
      <pc:sldChg chg="modNotesTx">
        <pc:chgData name="Benoît PARTHOENS" userId="9031a2a7-ac8f-49c7-95a7-c1fef42fac6e" providerId="ADAL" clId="{E04A3633-18F0-4B25-9EA1-0F5132E76595}" dt="2024-02-05T19:25:36.773" v="59" actId="6549"/>
        <pc:sldMkLst>
          <pc:docMk/>
          <pc:sldMk cId="2660502690" sldId="269"/>
        </pc:sldMkLst>
      </pc:sldChg>
      <pc:sldChg chg="modNotesTx">
        <pc:chgData name="Benoît PARTHOENS" userId="9031a2a7-ac8f-49c7-95a7-c1fef42fac6e" providerId="ADAL" clId="{E04A3633-18F0-4B25-9EA1-0F5132E76595}" dt="2024-02-05T19:21:52.354" v="21" actId="6549"/>
        <pc:sldMkLst>
          <pc:docMk/>
          <pc:sldMk cId="46305644" sldId="271"/>
        </pc:sldMkLst>
      </pc:sldChg>
      <pc:sldChg chg="modNotesTx">
        <pc:chgData name="Benoît PARTHOENS" userId="9031a2a7-ac8f-49c7-95a7-c1fef42fac6e" providerId="ADAL" clId="{E04A3633-18F0-4B25-9EA1-0F5132E76595}" dt="2024-02-05T19:22:19.624" v="26" actId="6549"/>
        <pc:sldMkLst>
          <pc:docMk/>
          <pc:sldMk cId="1375664488" sldId="272"/>
        </pc:sldMkLst>
      </pc:sldChg>
      <pc:sldChg chg="modNotesTx">
        <pc:chgData name="Benoît PARTHOENS" userId="9031a2a7-ac8f-49c7-95a7-c1fef42fac6e" providerId="ADAL" clId="{E04A3633-18F0-4B25-9EA1-0F5132E76595}" dt="2024-02-05T19:22:15.359" v="25" actId="6549"/>
        <pc:sldMkLst>
          <pc:docMk/>
          <pc:sldMk cId="2136063819" sldId="273"/>
        </pc:sldMkLst>
      </pc:sldChg>
      <pc:sldChg chg="modNotesTx">
        <pc:chgData name="Benoît PARTHOENS" userId="9031a2a7-ac8f-49c7-95a7-c1fef42fac6e" providerId="ADAL" clId="{E04A3633-18F0-4B25-9EA1-0F5132E76595}" dt="2024-02-05T19:22:35.330" v="28" actId="6549"/>
        <pc:sldMkLst>
          <pc:docMk/>
          <pc:sldMk cId="3457512953" sldId="275"/>
        </pc:sldMkLst>
      </pc:sldChg>
      <pc:sldChg chg="modNotesTx">
        <pc:chgData name="Benoît PARTHOENS" userId="9031a2a7-ac8f-49c7-95a7-c1fef42fac6e" providerId="ADAL" clId="{E04A3633-18F0-4B25-9EA1-0F5132E76595}" dt="2024-02-05T19:22:40.816" v="29" actId="6549"/>
        <pc:sldMkLst>
          <pc:docMk/>
          <pc:sldMk cId="2201590149" sldId="276"/>
        </pc:sldMkLst>
      </pc:sldChg>
      <pc:sldChg chg="modNotesTx">
        <pc:chgData name="Benoît PARTHOENS" userId="9031a2a7-ac8f-49c7-95a7-c1fef42fac6e" providerId="ADAL" clId="{E04A3633-18F0-4B25-9EA1-0F5132E76595}" dt="2024-02-05T19:22:46.066" v="30" actId="6549"/>
        <pc:sldMkLst>
          <pc:docMk/>
          <pc:sldMk cId="29562846" sldId="277"/>
        </pc:sldMkLst>
      </pc:sldChg>
      <pc:sldChg chg="modNotesTx">
        <pc:chgData name="Benoît PARTHOENS" userId="9031a2a7-ac8f-49c7-95a7-c1fef42fac6e" providerId="ADAL" clId="{E04A3633-18F0-4B25-9EA1-0F5132E76595}" dt="2024-02-05T19:23:03.447" v="32" actId="6549"/>
        <pc:sldMkLst>
          <pc:docMk/>
          <pc:sldMk cId="3270248483" sldId="278"/>
        </pc:sldMkLst>
      </pc:sldChg>
      <pc:sldChg chg="modNotesTx">
        <pc:chgData name="Benoît PARTHOENS" userId="9031a2a7-ac8f-49c7-95a7-c1fef42fac6e" providerId="ADAL" clId="{E04A3633-18F0-4B25-9EA1-0F5132E76595}" dt="2024-02-05T19:23:07.443" v="33" actId="6549"/>
        <pc:sldMkLst>
          <pc:docMk/>
          <pc:sldMk cId="3655845502" sldId="280"/>
        </pc:sldMkLst>
      </pc:sldChg>
      <pc:sldChg chg="modNotesTx">
        <pc:chgData name="Benoît PARTHOENS" userId="9031a2a7-ac8f-49c7-95a7-c1fef42fac6e" providerId="ADAL" clId="{E04A3633-18F0-4B25-9EA1-0F5132E76595}" dt="2024-02-05T19:23:19.813" v="35" actId="6549"/>
        <pc:sldMkLst>
          <pc:docMk/>
          <pc:sldMk cId="1462995443" sldId="281"/>
        </pc:sldMkLst>
      </pc:sldChg>
      <pc:sldChg chg="modNotesTx">
        <pc:chgData name="Benoît PARTHOENS" userId="9031a2a7-ac8f-49c7-95a7-c1fef42fac6e" providerId="ADAL" clId="{E04A3633-18F0-4B25-9EA1-0F5132E76595}" dt="2024-02-05T19:23:24.735" v="36" actId="6549"/>
        <pc:sldMkLst>
          <pc:docMk/>
          <pc:sldMk cId="3924537412" sldId="282"/>
        </pc:sldMkLst>
      </pc:sldChg>
      <pc:sldChg chg="modNotesTx">
        <pc:chgData name="Benoît PARTHOENS" userId="9031a2a7-ac8f-49c7-95a7-c1fef42fac6e" providerId="ADAL" clId="{E04A3633-18F0-4B25-9EA1-0F5132E76595}" dt="2024-02-05T19:23:31.155" v="37" actId="6549"/>
        <pc:sldMkLst>
          <pc:docMk/>
          <pc:sldMk cId="1681759944" sldId="283"/>
        </pc:sldMkLst>
      </pc:sldChg>
      <pc:sldChg chg="modNotesTx">
        <pc:chgData name="Benoît PARTHOENS" userId="9031a2a7-ac8f-49c7-95a7-c1fef42fac6e" providerId="ADAL" clId="{E04A3633-18F0-4B25-9EA1-0F5132E76595}" dt="2024-02-05T19:23:39.249" v="38" actId="6549"/>
        <pc:sldMkLst>
          <pc:docMk/>
          <pc:sldMk cId="3667689948" sldId="284"/>
        </pc:sldMkLst>
      </pc:sldChg>
      <pc:sldChg chg="modNotesTx">
        <pc:chgData name="Benoît PARTHOENS" userId="9031a2a7-ac8f-49c7-95a7-c1fef42fac6e" providerId="ADAL" clId="{E04A3633-18F0-4B25-9EA1-0F5132E76595}" dt="2024-02-05T19:23:43.880" v="39" actId="6549"/>
        <pc:sldMkLst>
          <pc:docMk/>
          <pc:sldMk cId="2810538214" sldId="285"/>
        </pc:sldMkLst>
      </pc:sldChg>
      <pc:sldChg chg="modNotesTx">
        <pc:chgData name="Benoît PARTHOENS" userId="9031a2a7-ac8f-49c7-95a7-c1fef42fac6e" providerId="ADAL" clId="{E04A3633-18F0-4B25-9EA1-0F5132E76595}" dt="2024-02-05T19:20:47.535" v="13" actId="6549"/>
        <pc:sldMkLst>
          <pc:docMk/>
          <pc:sldMk cId="3917986217" sldId="295"/>
        </pc:sldMkLst>
      </pc:sldChg>
      <pc:sldChg chg="modNotesTx">
        <pc:chgData name="Benoît PARTHOENS" userId="9031a2a7-ac8f-49c7-95a7-c1fef42fac6e" providerId="ADAL" clId="{E04A3633-18F0-4B25-9EA1-0F5132E76595}" dt="2024-02-05T19:22:29.524" v="27" actId="6549"/>
        <pc:sldMkLst>
          <pc:docMk/>
          <pc:sldMk cId="1267561604" sldId="296"/>
        </pc:sldMkLst>
      </pc:sldChg>
      <pc:sldChg chg="modNotesTx">
        <pc:chgData name="Benoît PARTHOENS" userId="9031a2a7-ac8f-49c7-95a7-c1fef42fac6e" providerId="ADAL" clId="{E04A3633-18F0-4B25-9EA1-0F5132E76595}" dt="2024-02-05T19:22:10.578" v="24" actId="6549"/>
        <pc:sldMkLst>
          <pc:docMk/>
          <pc:sldMk cId="558258775" sldId="297"/>
        </pc:sldMkLst>
      </pc:sldChg>
      <pc:sldChg chg="modNotesTx">
        <pc:chgData name="Benoît PARTHOENS" userId="9031a2a7-ac8f-49c7-95a7-c1fef42fac6e" providerId="ADAL" clId="{E04A3633-18F0-4B25-9EA1-0F5132E76595}" dt="2024-02-05T19:24:29.370" v="48" actId="6549"/>
        <pc:sldMkLst>
          <pc:docMk/>
          <pc:sldMk cId="3525131577" sldId="298"/>
        </pc:sldMkLst>
      </pc:sldChg>
      <pc:sldChg chg="modNotesTx">
        <pc:chgData name="Benoît PARTHOENS" userId="9031a2a7-ac8f-49c7-95a7-c1fef42fac6e" providerId="ADAL" clId="{E04A3633-18F0-4B25-9EA1-0F5132E76595}" dt="2024-02-05T19:24:36.145" v="49" actId="6549"/>
        <pc:sldMkLst>
          <pc:docMk/>
          <pc:sldMk cId="3266769573" sldId="299"/>
        </pc:sldMkLst>
      </pc:sldChg>
      <pc:sldChg chg="modNotesTx">
        <pc:chgData name="Benoît PARTHOENS" userId="9031a2a7-ac8f-49c7-95a7-c1fef42fac6e" providerId="ADAL" clId="{E04A3633-18F0-4B25-9EA1-0F5132E76595}" dt="2024-02-05T19:25:43.450" v="60" actId="6549"/>
        <pc:sldMkLst>
          <pc:docMk/>
          <pc:sldMk cId="2643246261" sldId="300"/>
        </pc:sldMkLst>
      </pc:sldChg>
      <pc:sldChg chg="modNotesTx">
        <pc:chgData name="Benoît PARTHOENS" userId="9031a2a7-ac8f-49c7-95a7-c1fef42fac6e" providerId="ADAL" clId="{E04A3633-18F0-4B25-9EA1-0F5132E76595}" dt="2024-02-05T19:20:59.618" v="15" actId="6549"/>
        <pc:sldMkLst>
          <pc:docMk/>
          <pc:sldMk cId="1978062681" sldId="304"/>
        </pc:sldMkLst>
      </pc:sldChg>
      <pc:sldChg chg="del">
        <pc:chgData name="Benoît PARTHOENS" userId="9031a2a7-ac8f-49c7-95a7-c1fef42fac6e" providerId="ADAL" clId="{E04A3633-18F0-4B25-9EA1-0F5132E76595}" dt="2024-02-05T19:25:52.589" v="62" actId="47"/>
        <pc:sldMkLst>
          <pc:docMk/>
          <pc:sldMk cId="3520261352" sldId="305"/>
        </pc:sldMkLst>
      </pc:sldChg>
      <pc:sldChg chg="modNotesTx">
        <pc:chgData name="Benoît PARTHOENS" userId="9031a2a7-ac8f-49c7-95a7-c1fef42fac6e" providerId="ADAL" clId="{E04A3633-18F0-4B25-9EA1-0F5132E76595}" dt="2024-02-05T19:22:58.571" v="31" actId="6549"/>
        <pc:sldMkLst>
          <pc:docMk/>
          <pc:sldMk cId="3542378841" sldId="306"/>
        </pc:sldMkLst>
      </pc:sldChg>
      <pc:sldChg chg="modNotesTx">
        <pc:chgData name="Benoît PARTHOENS" userId="9031a2a7-ac8f-49c7-95a7-c1fef42fac6e" providerId="ADAL" clId="{E04A3633-18F0-4B25-9EA1-0F5132E76595}" dt="2024-02-05T19:19:11.842" v="1" actId="20577"/>
        <pc:sldMkLst>
          <pc:docMk/>
          <pc:sldMk cId="1018054427" sldId="307"/>
        </pc:sldMkLst>
      </pc:sldChg>
      <pc:sldChg chg="modNotesTx">
        <pc:chgData name="Benoît PARTHOENS" userId="9031a2a7-ac8f-49c7-95a7-c1fef42fac6e" providerId="ADAL" clId="{E04A3633-18F0-4B25-9EA1-0F5132E76595}" dt="2024-02-05T19:20:53.986" v="14" actId="6549"/>
        <pc:sldMkLst>
          <pc:docMk/>
          <pc:sldMk cId="587748333" sldId="309"/>
        </pc:sldMkLst>
      </pc:sldChg>
      <pc:sldChg chg="modNotesTx">
        <pc:chgData name="Benoît PARTHOENS" userId="9031a2a7-ac8f-49c7-95a7-c1fef42fac6e" providerId="ADAL" clId="{E04A3633-18F0-4B25-9EA1-0F5132E76595}" dt="2024-02-05T19:19:38.582" v="5" actId="6549"/>
        <pc:sldMkLst>
          <pc:docMk/>
          <pc:sldMk cId="2412283326" sldId="310"/>
        </pc:sldMkLst>
      </pc:sldChg>
      <pc:sldChg chg="modNotesTx">
        <pc:chgData name="Benoît PARTHOENS" userId="9031a2a7-ac8f-49c7-95a7-c1fef42fac6e" providerId="ADAL" clId="{E04A3633-18F0-4B25-9EA1-0F5132E76595}" dt="2024-02-05T19:21:36.045" v="19" actId="6549"/>
        <pc:sldMkLst>
          <pc:docMk/>
          <pc:sldMk cId="2541133247" sldId="311"/>
        </pc:sldMkLst>
      </pc:sldChg>
      <pc:sldChg chg="modNotesTx">
        <pc:chgData name="Benoît PARTHOENS" userId="9031a2a7-ac8f-49c7-95a7-c1fef42fac6e" providerId="ADAL" clId="{E04A3633-18F0-4B25-9EA1-0F5132E76595}" dt="2024-02-05T19:23:12.442" v="34" actId="6549"/>
        <pc:sldMkLst>
          <pc:docMk/>
          <pc:sldMk cId="2201361174" sldId="312"/>
        </pc:sldMkLst>
      </pc:sldChg>
      <pc:sldChg chg="modNotesTx">
        <pc:chgData name="Benoît PARTHOENS" userId="9031a2a7-ac8f-49c7-95a7-c1fef42fac6e" providerId="ADAL" clId="{E04A3633-18F0-4B25-9EA1-0F5132E76595}" dt="2024-02-05T19:24:16.468" v="46" actId="6549"/>
        <pc:sldMkLst>
          <pc:docMk/>
          <pc:sldMk cId="3122998137" sldId="313"/>
        </pc:sldMkLst>
      </pc:sldChg>
      <pc:sldChg chg="modNotesTx">
        <pc:chgData name="Benoît PARTHOENS" userId="9031a2a7-ac8f-49c7-95a7-c1fef42fac6e" providerId="ADAL" clId="{E04A3633-18F0-4B25-9EA1-0F5132E76595}" dt="2024-02-05T19:20:20.707" v="10" actId="6549"/>
        <pc:sldMkLst>
          <pc:docMk/>
          <pc:sldMk cId="1126094654" sldId="314"/>
        </pc:sldMkLst>
      </pc:sldChg>
      <pc:sldChg chg="del">
        <pc:chgData name="Benoît PARTHOENS" userId="9031a2a7-ac8f-49c7-95a7-c1fef42fac6e" providerId="ADAL" clId="{E04A3633-18F0-4B25-9EA1-0F5132E76595}" dt="2024-02-05T19:21:28.788" v="18" actId="47"/>
        <pc:sldMkLst>
          <pc:docMk/>
          <pc:sldMk cId="2027336889" sldId="318"/>
        </pc:sldMkLst>
      </pc:sldChg>
      <pc:sldChg chg="modNotesTx">
        <pc:chgData name="Benoît PARTHOENS" userId="9031a2a7-ac8f-49c7-95a7-c1fef42fac6e" providerId="ADAL" clId="{E04A3633-18F0-4B25-9EA1-0F5132E76595}" dt="2024-02-05T19:21:15.781" v="17" actId="6549"/>
        <pc:sldMkLst>
          <pc:docMk/>
          <pc:sldMk cId="3074845051" sldId="319"/>
        </pc:sldMkLst>
      </pc:sldChg>
      <pc:sldChg chg="modNotesTx">
        <pc:chgData name="Benoît PARTHOENS" userId="9031a2a7-ac8f-49c7-95a7-c1fef42fac6e" providerId="ADAL" clId="{E04A3633-18F0-4B25-9EA1-0F5132E76595}" dt="2024-02-05T19:19:43.136" v="6" actId="6549"/>
        <pc:sldMkLst>
          <pc:docMk/>
          <pc:sldMk cId="3762920645" sldId="320"/>
        </pc:sldMkLst>
      </pc:sldChg>
      <pc:sldChg chg="modNotesTx">
        <pc:chgData name="Benoît PARTHOENS" userId="9031a2a7-ac8f-49c7-95a7-c1fef42fac6e" providerId="ADAL" clId="{E04A3633-18F0-4B25-9EA1-0F5132E76595}" dt="2024-02-05T19:21:45.991" v="20" actId="6549"/>
        <pc:sldMkLst>
          <pc:docMk/>
          <pc:sldMk cId="2555834344" sldId="321"/>
        </pc:sldMkLst>
      </pc:sldChg>
      <pc:sldChg chg="modNotesTx">
        <pc:chgData name="Benoît PARTHOENS" userId="9031a2a7-ac8f-49c7-95a7-c1fef42fac6e" providerId="ADAL" clId="{E04A3633-18F0-4B25-9EA1-0F5132E76595}" dt="2024-02-05T19:22:03.618" v="23" actId="6549"/>
        <pc:sldMkLst>
          <pc:docMk/>
          <pc:sldMk cId="3238516422" sldId="322"/>
        </pc:sldMkLst>
      </pc:sldChg>
      <pc:sldChg chg="modNotesTx">
        <pc:chgData name="Benoît PARTHOENS" userId="9031a2a7-ac8f-49c7-95a7-c1fef42fac6e" providerId="ADAL" clId="{E04A3633-18F0-4B25-9EA1-0F5132E76595}" dt="2024-02-05T19:19:17.828" v="2" actId="20577"/>
        <pc:sldMkLst>
          <pc:docMk/>
          <pc:sldMk cId="2816163731" sldId="323"/>
        </pc:sldMkLst>
      </pc:sldChg>
      <pc:sldChg chg="modNotesTx">
        <pc:chgData name="Benoît PARTHOENS" userId="9031a2a7-ac8f-49c7-95a7-c1fef42fac6e" providerId="ADAL" clId="{E04A3633-18F0-4B25-9EA1-0F5132E76595}" dt="2024-02-05T19:21:57.426" v="22" actId="6549"/>
        <pc:sldMkLst>
          <pc:docMk/>
          <pc:sldMk cId="2594618825" sldId="324"/>
        </pc:sldMkLst>
      </pc:sldChg>
      <pc:sldChg chg="del">
        <pc:chgData name="Benoît PARTHOENS" userId="9031a2a7-ac8f-49c7-95a7-c1fef42fac6e" providerId="ADAL" clId="{E04A3633-18F0-4B25-9EA1-0F5132E76595}" dt="2024-02-05T19:23:48.957" v="41" actId="47"/>
        <pc:sldMkLst>
          <pc:docMk/>
          <pc:sldMk cId="1557786466" sldId="327"/>
        </pc:sldMkLst>
      </pc:sldChg>
      <pc:sldChg chg="del">
        <pc:chgData name="Benoît PARTHOENS" userId="9031a2a7-ac8f-49c7-95a7-c1fef42fac6e" providerId="ADAL" clId="{E04A3633-18F0-4B25-9EA1-0F5132E76595}" dt="2024-02-05T19:23:51.490" v="42" actId="47"/>
        <pc:sldMkLst>
          <pc:docMk/>
          <pc:sldMk cId="3821475486" sldId="328"/>
        </pc:sldMkLst>
      </pc:sldChg>
      <pc:sldChg chg="del">
        <pc:chgData name="Benoît PARTHOENS" userId="9031a2a7-ac8f-49c7-95a7-c1fef42fac6e" providerId="ADAL" clId="{E04A3633-18F0-4B25-9EA1-0F5132E76595}" dt="2024-02-05T19:23:54.341" v="43" actId="47"/>
        <pc:sldMkLst>
          <pc:docMk/>
          <pc:sldMk cId="1227640412" sldId="329"/>
        </pc:sldMkLst>
      </pc:sldChg>
      <pc:sldChg chg="modNotesTx">
        <pc:chgData name="Benoît PARTHOENS" userId="9031a2a7-ac8f-49c7-95a7-c1fef42fac6e" providerId="ADAL" clId="{E04A3633-18F0-4B25-9EA1-0F5132E76595}" dt="2024-02-05T19:24:04.915" v="44" actId="6549"/>
        <pc:sldMkLst>
          <pc:docMk/>
          <pc:sldMk cId="20799730" sldId="330"/>
        </pc:sldMkLst>
      </pc:sldChg>
      <pc:sldChg chg="modNotesTx">
        <pc:chgData name="Benoît PARTHOENS" userId="9031a2a7-ac8f-49c7-95a7-c1fef42fac6e" providerId="ADAL" clId="{E04A3633-18F0-4B25-9EA1-0F5132E76595}" dt="2024-02-05T19:24:11.472" v="45" actId="6549"/>
        <pc:sldMkLst>
          <pc:docMk/>
          <pc:sldMk cId="2737808026" sldId="331"/>
        </pc:sldMkLst>
      </pc:sldChg>
      <pc:sldChg chg="modNotesTx">
        <pc:chgData name="Benoît PARTHOENS" userId="9031a2a7-ac8f-49c7-95a7-c1fef42fac6e" providerId="ADAL" clId="{E04A3633-18F0-4B25-9EA1-0F5132E76595}" dt="2024-02-05T19:24:24.261" v="47" actId="6549"/>
        <pc:sldMkLst>
          <pc:docMk/>
          <pc:sldMk cId="3815301549" sldId="333"/>
        </pc:sldMkLst>
      </pc:sldChg>
      <pc:sldChg chg="modNotesTx">
        <pc:chgData name="Benoît PARTHOENS" userId="9031a2a7-ac8f-49c7-95a7-c1fef42fac6e" providerId="ADAL" clId="{E04A3633-18F0-4B25-9EA1-0F5132E76595}" dt="2024-02-05T19:24:49.332" v="51" actId="6549"/>
        <pc:sldMkLst>
          <pc:docMk/>
          <pc:sldMk cId="3175931783" sldId="334"/>
        </pc:sldMkLst>
      </pc:sldChg>
      <pc:sldChg chg="modNotesTx">
        <pc:chgData name="Benoît PARTHOENS" userId="9031a2a7-ac8f-49c7-95a7-c1fef42fac6e" providerId="ADAL" clId="{E04A3633-18F0-4B25-9EA1-0F5132E76595}" dt="2024-02-05T19:24:53.849" v="52" actId="6549"/>
        <pc:sldMkLst>
          <pc:docMk/>
          <pc:sldMk cId="3510913622" sldId="335"/>
        </pc:sldMkLst>
      </pc:sldChg>
      <pc:sldChg chg="modNotesTx">
        <pc:chgData name="Benoît PARTHOENS" userId="9031a2a7-ac8f-49c7-95a7-c1fef42fac6e" providerId="ADAL" clId="{E04A3633-18F0-4B25-9EA1-0F5132E76595}" dt="2024-02-05T19:24:58.978" v="53" actId="6549"/>
        <pc:sldMkLst>
          <pc:docMk/>
          <pc:sldMk cId="650594944" sldId="336"/>
        </pc:sldMkLst>
      </pc:sldChg>
      <pc:sldChg chg="modNotesTx">
        <pc:chgData name="Benoît PARTHOENS" userId="9031a2a7-ac8f-49c7-95a7-c1fef42fac6e" providerId="ADAL" clId="{E04A3633-18F0-4B25-9EA1-0F5132E76595}" dt="2024-02-05T19:25:05.868" v="54" actId="6549"/>
        <pc:sldMkLst>
          <pc:docMk/>
          <pc:sldMk cId="2620135016" sldId="337"/>
        </pc:sldMkLst>
      </pc:sldChg>
      <pc:sldChg chg="modNotesTx">
        <pc:chgData name="Benoît PARTHOENS" userId="9031a2a7-ac8f-49c7-95a7-c1fef42fac6e" providerId="ADAL" clId="{E04A3633-18F0-4B25-9EA1-0F5132E76595}" dt="2024-02-05T19:25:11.769" v="55" actId="6549"/>
        <pc:sldMkLst>
          <pc:docMk/>
          <pc:sldMk cId="3434985433" sldId="338"/>
        </pc:sldMkLst>
      </pc:sldChg>
      <pc:sldChg chg="modNotesTx">
        <pc:chgData name="Benoît PARTHOENS" userId="9031a2a7-ac8f-49c7-95a7-c1fef42fac6e" providerId="ADAL" clId="{E04A3633-18F0-4B25-9EA1-0F5132E76595}" dt="2024-02-05T19:25:16.080" v="56" actId="6549"/>
        <pc:sldMkLst>
          <pc:docMk/>
          <pc:sldMk cId="1313399234" sldId="339"/>
        </pc:sldMkLst>
      </pc:sldChg>
      <pc:sldChg chg="modNotesTx">
        <pc:chgData name="Benoît PARTHOENS" userId="9031a2a7-ac8f-49c7-95a7-c1fef42fac6e" providerId="ADAL" clId="{E04A3633-18F0-4B25-9EA1-0F5132E76595}" dt="2024-02-05T19:25:22.872" v="57" actId="6549"/>
        <pc:sldMkLst>
          <pc:docMk/>
          <pc:sldMk cId="3521395279" sldId="340"/>
        </pc:sldMkLst>
      </pc:sldChg>
      <pc:sldChg chg="modNotesTx">
        <pc:chgData name="Benoît PARTHOENS" userId="9031a2a7-ac8f-49c7-95a7-c1fef42fac6e" providerId="ADAL" clId="{E04A3633-18F0-4B25-9EA1-0F5132E76595}" dt="2024-02-05T19:25:31.413" v="58" actId="6549"/>
        <pc:sldMkLst>
          <pc:docMk/>
          <pc:sldMk cId="2845429496" sldId="341"/>
        </pc:sldMkLst>
      </pc:sldChg>
      <pc:sldChg chg="modNotesTx">
        <pc:chgData name="Benoît PARTHOENS" userId="9031a2a7-ac8f-49c7-95a7-c1fef42fac6e" providerId="ADAL" clId="{E04A3633-18F0-4B25-9EA1-0F5132E76595}" dt="2024-02-05T19:25:50.061" v="61" actId="6549"/>
        <pc:sldMkLst>
          <pc:docMk/>
          <pc:sldMk cId="2428473419" sldId="34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DDA3DA-29FE-45F3-9CAC-FB1CDB7C7AC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3AB8EC-72DF-4785-8A2A-EFA87096205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4 crédits ECTS</a:t>
          </a:r>
          <a:endParaRPr lang="en-US" dirty="0"/>
        </a:p>
      </dgm:t>
    </dgm:pt>
    <dgm:pt modelId="{D1CAE70E-6B87-44D5-B21A-230133432468}" type="parTrans" cxnId="{B6B65760-1261-4545-942C-5E64A08FDB9C}">
      <dgm:prSet/>
      <dgm:spPr/>
      <dgm:t>
        <a:bodyPr/>
        <a:lstStyle/>
        <a:p>
          <a:endParaRPr lang="en-US"/>
        </a:p>
      </dgm:t>
    </dgm:pt>
    <dgm:pt modelId="{511CBCE0-EBDE-48A6-8BE0-ECEF592C57AD}" type="sibTrans" cxnId="{B6B65760-1261-4545-942C-5E64A08FDB9C}">
      <dgm:prSet/>
      <dgm:spPr/>
      <dgm:t>
        <a:bodyPr/>
        <a:lstStyle/>
        <a:p>
          <a:endParaRPr lang="en-US"/>
        </a:p>
      </dgm:t>
    </dgm:pt>
    <dgm:pt modelId="{2E7422CF-09B1-44FC-A03C-FE24A0BC999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11 séances (présentielles) de théorie</a:t>
          </a:r>
          <a:endParaRPr lang="en-US" dirty="0"/>
        </a:p>
      </dgm:t>
    </dgm:pt>
    <dgm:pt modelId="{FD761D8A-A264-46EB-8CDC-6C5BFD9F0B99}" type="parTrans" cxnId="{067C3571-170F-42F4-BD87-18BD288AA40E}">
      <dgm:prSet/>
      <dgm:spPr/>
      <dgm:t>
        <a:bodyPr/>
        <a:lstStyle/>
        <a:p>
          <a:endParaRPr lang="en-US"/>
        </a:p>
      </dgm:t>
    </dgm:pt>
    <dgm:pt modelId="{F2AF2F7C-F05F-4188-A1CA-8BB2AB60DB15}" type="sibTrans" cxnId="{067C3571-170F-42F4-BD87-18BD288AA40E}">
      <dgm:prSet/>
      <dgm:spPr/>
      <dgm:t>
        <a:bodyPr/>
        <a:lstStyle/>
        <a:p>
          <a:endParaRPr lang="en-US"/>
        </a:p>
      </dgm:t>
    </dgm:pt>
    <dgm:pt modelId="{9B3ABA0D-4AC5-43E7-8EDF-1BEB1FCB725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8 séances de laboratoire</a:t>
          </a:r>
          <a:endParaRPr lang="en-US"/>
        </a:p>
      </dgm:t>
    </dgm:pt>
    <dgm:pt modelId="{31D56020-FF38-4278-81C1-F06FBB0F04B9}" type="parTrans" cxnId="{FB60BECC-3BBC-4CE3-A773-7037FAEEE4DE}">
      <dgm:prSet/>
      <dgm:spPr/>
      <dgm:t>
        <a:bodyPr/>
        <a:lstStyle/>
        <a:p>
          <a:endParaRPr lang="en-US"/>
        </a:p>
      </dgm:t>
    </dgm:pt>
    <dgm:pt modelId="{D66F551A-2086-4EB1-9AF0-D8B17204A389}" type="sibTrans" cxnId="{FB60BECC-3BBC-4CE3-A773-7037FAEEE4DE}">
      <dgm:prSet/>
      <dgm:spPr/>
      <dgm:t>
        <a:bodyPr/>
        <a:lstStyle/>
        <a:p>
          <a:endParaRPr lang="en-US"/>
        </a:p>
      </dgm:t>
    </dgm:pt>
    <dgm:pt modelId="{E335C445-0D06-42C2-9D86-2E56BA0B70C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Un examen écrit</a:t>
          </a:r>
          <a:endParaRPr lang="en-US"/>
        </a:p>
      </dgm:t>
    </dgm:pt>
    <dgm:pt modelId="{F2D411FC-7DA1-4D76-91E5-479F6FF2A5E9}" type="parTrans" cxnId="{C0192FF8-E198-4E2B-AA0F-1F1E6E3CF678}">
      <dgm:prSet/>
      <dgm:spPr/>
      <dgm:t>
        <a:bodyPr/>
        <a:lstStyle/>
        <a:p>
          <a:endParaRPr lang="en-US"/>
        </a:p>
      </dgm:t>
    </dgm:pt>
    <dgm:pt modelId="{4A61BE4C-F2B4-447D-9807-A9FCBFFDAFAE}" type="sibTrans" cxnId="{C0192FF8-E198-4E2B-AA0F-1F1E6E3CF678}">
      <dgm:prSet/>
      <dgm:spPr/>
      <dgm:t>
        <a:bodyPr/>
        <a:lstStyle/>
        <a:p>
          <a:endParaRPr lang="en-US"/>
        </a:p>
      </dgm:t>
    </dgm:pt>
    <dgm:pt modelId="{297E3B68-E4E7-4B15-8534-E43CBD35E9B8}" type="pres">
      <dgm:prSet presAssocID="{6EDDA3DA-29FE-45F3-9CAC-FB1CDB7C7AC7}" presName="root" presStyleCnt="0">
        <dgm:presLayoutVars>
          <dgm:dir/>
          <dgm:resizeHandles val="exact"/>
        </dgm:presLayoutVars>
      </dgm:prSet>
      <dgm:spPr/>
    </dgm:pt>
    <dgm:pt modelId="{4927CDF7-7EFC-432B-AEA4-7EC9FE66D816}" type="pres">
      <dgm:prSet presAssocID="{653AB8EC-72DF-4785-8A2A-EFA870962052}" presName="compNode" presStyleCnt="0"/>
      <dgm:spPr/>
    </dgm:pt>
    <dgm:pt modelId="{64D1D6DE-8EF0-417B-B471-58A1B3681C43}" type="pres">
      <dgm:prSet presAssocID="{653AB8EC-72DF-4785-8A2A-EFA870962052}" presName="bgRect" presStyleLbl="bgShp" presStyleIdx="0" presStyleCnt="4"/>
      <dgm:spPr/>
    </dgm:pt>
    <dgm:pt modelId="{DED757F2-28CA-4132-BCAD-6D2AEA7BDF3B}" type="pres">
      <dgm:prSet presAssocID="{653AB8EC-72DF-4785-8A2A-EFA8709620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gent"/>
        </a:ext>
      </dgm:extLst>
    </dgm:pt>
    <dgm:pt modelId="{A07ABAAB-288F-4FDB-B2F0-710F22205287}" type="pres">
      <dgm:prSet presAssocID="{653AB8EC-72DF-4785-8A2A-EFA870962052}" presName="spaceRect" presStyleCnt="0"/>
      <dgm:spPr/>
    </dgm:pt>
    <dgm:pt modelId="{177FA08B-8AD4-44F5-9FA0-C271BF9CE9D1}" type="pres">
      <dgm:prSet presAssocID="{653AB8EC-72DF-4785-8A2A-EFA870962052}" presName="parTx" presStyleLbl="revTx" presStyleIdx="0" presStyleCnt="4">
        <dgm:presLayoutVars>
          <dgm:chMax val="0"/>
          <dgm:chPref val="0"/>
        </dgm:presLayoutVars>
      </dgm:prSet>
      <dgm:spPr/>
    </dgm:pt>
    <dgm:pt modelId="{A8C10A7D-5ED9-45CA-8FDD-FBD76C769FAA}" type="pres">
      <dgm:prSet presAssocID="{511CBCE0-EBDE-48A6-8BE0-ECEF592C57AD}" presName="sibTrans" presStyleCnt="0"/>
      <dgm:spPr/>
    </dgm:pt>
    <dgm:pt modelId="{E447A85E-9799-4A40-8F98-036DC9BE12C5}" type="pres">
      <dgm:prSet presAssocID="{2E7422CF-09B1-44FC-A03C-FE24A0BC999C}" presName="compNode" presStyleCnt="0"/>
      <dgm:spPr/>
    </dgm:pt>
    <dgm:pt modelId="{A2B0C3D7-5C52-46A9-9851-DD05B7C46501}" type="pres">
      <dgm:prSet presAssocID="{2E7422CF-09B1-44FC-A03C-FE24A0BC999C}" presName="bgRect" presStyleLbl="bgShp" presStyleIdx="1" presStyleCnt="4"/>
      <dgm:spPr/>
    </dgm:pt>
    <dgm:pt modelId="{768D8F8C-C6E3-41FD-BAA3-03B749E864CF}" type="pres">
      <dgm:prSet presAssocID="{2E7422CF-09B1-44FC-A03C-FE24A0BC99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AEE682CC-87A0-42AD-8BDC-F6A911214FD2}" type="pres">
      <dgm:prSet presAssocID="{2E7422CF-09B1-44FC-A03C-FE24A0BC999C}" presName="spaceRect" presStyleCnt="0"/>
      <dgm:spPr/>
    </dgm:pt>
    <dgm:pt modelId="{552D6F21-CE67-46D8-B98A-D269F5AADA32}" type="pres">
      <dgm:prSet presAssocID="{2E7422CF-09B1-44FC-A03C-FE24A0BC999C}" presName="parTx" presStyleLbl="revTx" presStyleIdx="1" presStyleCnt="4">
        <dgm:presLayoutVars>
          <dgm:chMax val="0"/>
          <dgm:chPref val="0"/>
        </dgm:presLayoutVars>
      </dgm:prSet>
      <dgm:spPr/>
    </dgm:pt>
    <dgm:pt modelId="{6D1739A4-C850-4466-A106-26E186C59CA2}" type="pres">
      <dgm:prSet presAssocID="{F2AF2F7C-F05F-4188-A1CA-8BB2AB60DB15}" presName="sibTrans" presStyleCnt="0"/>
      <dgm:spPr/>
    </dgm:pt>
    <dgm:pt modelId="{8DAEA4A3-9414-4B3C-B3AA-C58BE8F08229}" type="pres">
      <dgm:prSet presAssocID="{9B3ABA0D-4AC5-43E7-8EDF-1BEB1FCB725D}" presName="compNode" presStyleCnt="0"/>
      <dgm:spPr/>
    </dgm:pt>
    <dgm:pt modelId="{E03E0601-55B3-4095-9B05-916CE57A77B3}" type="pres">
      <dgm:prSet presAssocID="{9B3ABA0D-4AC5-43E7-8EDF-1BEB1FCB725D}" presName="bgRect" presStyleLbl="bgShp" presStyleIdx="2" presStyleCnt="4"/>
      <dgm:spPr/>
    </dgm:pt>
    <dgm:pt modelId="{35AAEAD5-FABC-4BB0-901E-A5DC3E8B663C}" type="pres">
      <dgm:prSet presAssocID="{9B3ABA0D-4AC5-43E7-8EDF-1BEB1FCB72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4DB3B47A-A33B-49A8-97C5-E06FA1736BFF}" type="pres">
      <dgm:prSet presAssocID="{9B3ABA0D-4AC5-43E7-8EDF-1BEB1FCB725D}" presName="spaceRect" presStyleCnt="0"/>
      <dgm:spPr/>
    </dgm:pt>
    <dgm:pt modelId="{2BA9B848-D2C8-44C3-8B73-C2CEC2459C46}" type="pres">
      <dgm:prSet presAssocID="{9B3ABA0D-4AC5-43E7-8EDF-1BEB1FCB725D}" presName="parTx" presStyleLbl="revTx" presStyleIdx="2" presStyleCnt="4">
        <dgm:presLayoutVars>
          <dgm:chMax val="0"/>
          <dgm:chPref val="0"/>
        </dgm:presLayoutVars>
      </dgm:prSet>
      <dgm:spPr/>
    </dgm:pt>
    <dgm:pt modelId="{C2C097C8-AD21-459F-9310-5EF1784282D0}" type="pres">
      <dgm:prSet presAssocID="{D66F551A-2086-4EB1-9AF0-D8B17204A389}" presName="sibTrans" presStyleCnt="0"/>
      <dgm:spPr/>
    </dgm:pt>
    <dgm:pt modelId="{C8A49285-FC74-4C72-B4CF-47E0AA7221CA}" type="pres">
      <dgm:prSet presAssocID="{E335C445-0D06-42C2-9D86-2E56BA0B70CE}" presName="compNode" presStyleCnt="0"/>
      <dgm:spPr/>
    </dgm:pt>
    <dgm:pt modelId="{2188BBFF-194C-4D8C-A334-6079EB1EDEA1}" type="pres">
      <dgm:prSet presAssocID="{E335C445-0D06-42C2-9D86-2E56BA0B70CE}" presName="bgRect" presStyleLbl="bgShp" presStyleIdx="3" presStyleCnt="4"/>
      <dgm:spPr/>
    </dgm:pt>
    <dgm:pt modelId="{86D596D7-1A62-4B07-AF9B-6E24C2DFCB75}" type="pres">
      <dgm:prSet presAssocID="{E335C445-0D06-42C2-9D86-2E56BA0B70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yon"/>
        </a:ext>
      </dgm:extLst>
    </dgm:pt>
    <dgm:pt modelId="{67E5172B-5EA1-4EFD-B1CB-21BC3780E319}" type="pres">
      <dgm:prSet presAssocID="{E335C445-0D06-42C2-9D86-2E56BA0B70CE}" presName="spaceRect" presStyleCnt="0"/>
      <dgm:spPr/>
    </dgm:pt>
    <dgm:pt modelId="{E1231374-1DE5-4613-BB36-8EE7B99F26C5}" type="pres">
      <dgm:prSet presAssocID="{E335C445-0D06-42C2-9D86-2E56BA0B70C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0785428-A4D5-4C0C-B07E-D0734E41F8E1}" type="presOf" srcId="{E335C445-0D06-42C2-9D86-2E56BA0B70CE}" destId="{E1231374-1DE5-4613-BB36-8EE7B99F26C5}" srcOrd="0" destOrd="0" presId="urn:microsoft.com/office/officeart/2018/2/layout/IconVerticalSolidList"/>
    <dgm:cxn modelId="{2EF56B5D-C890-4DAB-9ED5-3FAF20F800C8}" type="presOf" srcId="{653AB8EC-72DF-4785-8A2A-EFA870962052}" destId="{177FA08B-8AD4-44F5-9FA0-C271BF9CE9D1}" srcOrd="0" destOrd="0" presId="urn:microsoft.com/office/officeart/2018/2/layout/IconVerticalSolidList"/>
    <dgm:cxn modelId="{B6B65760-1261-4545-942C-5E64A08FDB9C}" srcId="{6EDDA3DA-29FE-45F3-9CAC-FB1CDB7C7AC7}" destId="{653AB8EC-72DF-4785-8A2A-EFA870962052}" srcOrd="0" destOrd="0" parTransId="{D1CAE70E-6B87-44D5-B21A-230133432468}" sibTransId="{511CBCE0-EBDE-48A6-8BE0-ECEF592C57AD}"/>
    <dgm:cxn modelId="{067C3571-170F-42F4-BD87-18BD288AA40E}" srcId="{6EDDA3DA-29FE-45F3-9CAC-FB1CDB7C7AC7}" destId="{2E7422CF-09B1-44FC-A03C-FE24A0BC999C}" srcOrd="1" destOrd="0" parTransId="{FD761D8A-A264-46EB-8CDC-6C5BFD9F0B99}" sibTransId="{F2AF2F7C-F05F-4188-A1CA-8BB2AB60DB15}"/>
    <dgm:cxn modelId="{2BE12C53-2E8B-4AA5-8F43-5C8985A3D11F}" type="presOf" srcId="{2E7422CF-09B1-44FC-A03C-FE24A0BC999C}" destId="{552D6F21-CE67-46D8-B98A-D269F5AADA32}" srcOrd="0" destOrd="0" presId="urn:microsoft.com/office/officeart/2018/2/layout/IconVerticalSolidList"/>
    <dgm:cxn modelId="{355774BD-52C0-48FF-85E9-E1D15AD93F89}" type="presOf" srcId="{9B3ABA0D-4AC5-43E7-8EDF-1BEB1FCB725D}" destId="{2BA9B848-D2C8-44C3-8B73-C2CEC2459C46}" srcOrd="0" destOrd="0" presId="urn:microsoft.com/office/officeart/2018/2/layout/IconVerticalSolidList"/>
    <dgm:cxn modelId="{FB60BECC-3BBC-4CE3-A773-7037FAEEE4DE}" srcId="{6EDDA3DA-29FE-45F3-9CAC-FB1CDB7C7AC7}" destId="{9B3ABA0D-4AC5-43E7-8EDF-1BEB1FCB725D}" srcOrd="2" destOrd="0" parTransId="{31D56020-FF38-4278-81C1-F06FBB0F04B9}" sibTransId="{D66F551A-2086-4EB1-9AF0-D8B17204A389}"/>
    <dgm:cxn modelId="{CA9E66DA-89C7-4F32-8663-F9ADA9681720}" type="presOf" srcId="{6EDDA3DA-29FE-45F3-9CAC-FB1CDB7C7AC7}" destId="{297E3B68-E4E7-4B15-8534-E43CBD35E9B8}" srcOrd="0" destOrd="0" presId="urn:microsoft.com/office/officeart/2018/2/layout/IconVerticalSolidList"/>
    <dgm:cxn modelId="{C0192FF8-E198-4E2B-AA0F-1F1E6E3CF678}" srcId="{6EDDA3DA-29FE-45F3-9CAC-FB1CDB7C7AC7}" destId="{E335C445-0D06-42C2-9D86-2E56BA0B70CE}" srcOrd="3" destOrd="0" parTransId="{F2D411FC-7DA1-4D76-91E5-479F6FF2A5E9}" sibTransId="{4A61BE4C-F2B4-447D-9807-A9FCBFFDAFAE}"/>
    <dgm:cxn modelId="{1FCBEE2A-E2D0-4331-9F84-586DBF5440FB}" type="presParOf" srcId="{297E3B68-E4E7-4B15-8534-E43CBD35E9B8}" destId="{4927CDF7-7EFC-432B-AEA4-7EC9FE66D816}" srcOrd="0" destOrd="0" presId="urn:microsoft.com/office/officeart/2018/2/layout/IconVerticalSolidList"/>
    <dgm:cxn modelId="{F3DE126F-BE0E-425C-819C-EC3ED26F65E0}" type="presParOf" srcId="{4927CDF7-7EFC-432B-AEA4-7EC9FE66D816}" destId="{64D1D6DE-8EF0-417B-B471-58A1B3681C43}" srcOrd="0" destOrd="0" presId="urn:microsoft.com/office/officeart/2018/2/layout/IconVerticalSolidList"/>
    <dgm:cxn modelId="{B94A5A93-126C-47E9-9BE9-6F7BE09ECA94}" type="presParOf" srcId="{4927CDF7-7EFC-432B-AEA4-7EC9FE66D816}" destId="{DED757F2-28CA-4132-BCAD-6D2AEA7BDF3B}" srcOrd="1" destOrd="0" presId="urn:microsoft.com/office/officeart/2018/2/layout/IconVerticalSolidList"/>
    <dgm:cxn modelId="{9967451E-B5FF-4AB1-99A4-4A7FA524D518}" type="presParOf" srcId="{4927CDF7-7EFC-432B-AEA4-7EC9FE66D816}" destId="{A07ABAAB-288F-4FDB-B2F0-710F22205287}" srcOrd="2" destOrd="0" presId="urn:microsoft.com/office/officeart/2018/2/layout/IconVerticalSolidList"/>
    <dgm:cxn modelId="{59E6861C-ABE8-4D2F-A1DB-A1793A14E39F}" type="presParOf" srcId="{4927CDF7-7EFC-432B-AEA4-7EC9FE66D816}" destId="{177FA08B-8AD4-44F5-9FA0-C271BF9CE9D1}" srcOrd="3" destOrd="0" presId="urn:microsoft.com/office/officeart/2018/2/layout/IconVerticalSolidList"/>
    <dgm:cxn modelId="{2B67391E-A1A7-4EDD-8F16-672FBEFB1B68}" type="presParOf" srcId="{297E3B68-E4E7-4B15-8534-E43CBD35E9B8}" destId="{A8C10A7D-5ED9-45CA-8FDD-FBD76C769FAA}" srcOrd="1" destOrd="0" presId="urn:microsoft.com/office/officeart/2018/2/layout/IconVerticalSolidList"/>
    <dgm:cxn modelId="{876EC04D-6FB9-4657-B965-90FE53CE8843}" type="presParOf" srcId="{297E3B68-E4E7-4B15-8534-E43CBD35E9B8}" destId="{E447A85E-9799-4A40-8F98-036DC9BE12C5}" srcOrd="2" destOrd="0" presId="urn:microsoft.com/office/officeart/2018/2/layout/IconVerticalSolidList"/>
    <dgm:cxn modelId="{9E0F7FE5-0E3E-4E65-A377-8D51A1413210}" type="presParOf" srcId="{E447A85E-9799-4A40-8F98-036DC9BE12C5}" destId="{A2B0C3D7-5C52-46A9-9851-DD05B7C46501}" srcOrd="0" destOrd="0" presId="urn:microsoft.com/office/officeart/2018/2/layout/IconVerticalSolidList"/>
    <dgm:cxn modelId="{167481CB-2379-426C-89F1-59449E7F11C1}" type="presParOf" srcId="{E447A85E-9799-4A40-8F98-036DC9BE12C5}" destId="{768D8F8C-C6E3-41FD-BAA3-03B749E864CF}" srcOrd="1" destOrd="0" presId="urn:microsoft.com/office/officeart/2018/2/layout/IconVerticalSolidList"/>
    <dgm:cxn modelId="{337E2B46-B3F4-47C8-BF08-D90A834ADFB3}" type="presParOf" srcId="{E447A85E-9799-4A40-8F98-036DC9BE12C5}" destId="{AEE682CC-87A0-42AD-8BDC-F6A911214FD2}" srcOrd="2" destOrd="0" presId="urn:microsoft.com/office/officeart/2018/2/layout/IconVerticalSolidList"/>
    <dgm:cxn modelId="{7FCBB28B-54DD-43AD-A775-CC69E5D0BFC0}" type="presParOf" srcId="{E447A85E-9799-4A40-8F98-036DC9BE12C5}" destId="{552D6F21-CE67-46D8-B98A-D269F5AADA32}" srcOrd="3" destOrd="0" presId="urn:microsoft.com/office/officeart/2018/2/layout/IconVerticalSolidList"/>
    <dgm:cxn modelId="{18DDAB07-0017-4BBB-81BD-D071AF5C3EF2}" type="presParOf" srcId="{297E3B68-E4E7-4B15-8534-E43CBD35E9B8}" destId="{6D1739A4-C850-4466-A106-26E186C59CA2}" srcOrd="3" destOrd="0" presId="urn:microsoft.com/office/officeart/2018/2/layout/IconVerticalSolidList"/>
    <dgm:cxn modelId="{7942BD7A-C241-44DD-8E72-388E358C5E56}" type="presParOf" srcId="{297E3B68-E4E7-4B15-8534-E43CBD35E9B8}" destId="{8DAEA4A3-9414-4B3C-B3AA-C58BE8F08229}" srcOrd="4" destOrd="0" presId="urn:microsoft.com/office/officeart/2018/2/layout/IconVerticalSolidList"/>
    <dgm:cxn modelId="{82624325-F466-4F10-A4A9-006823EFA25B}" type="presParOf" srcId="{8DAEA4A3-9414-4B3C-B3AA-C58BE8F08229}" destId="{E03E0601-55B3-4095-9B05-916CE57A77B3}" srcOrd="0" destOrd="0" presId="urn:microsoft.com/office/officeart/2018/2/layout/IconVerticalSolidList"/>
    <dgm:cxn modelId="{A2CD78AA-9DCC-473D-9B53-8EAABB0F3A21}" type="presParOf" srcId="{8DAEA4A3-9414-4B3C-B3AA-C58BE8F08229}" destId="{35AAEAD5-FABC-4BB0-901E-A5DC3E8B663C}" srcOrd="1" destOrd="0" presId="urn:microsoft.com/office/officeart/2018/2/layout/IconVerticalSolidList"/>
    <dgm:cxn modelId="{60C4A643-F493-4648-BB47-3C3679A43D50}" type="presParOf" srcId="{8DAEA4A3-9414-4B3C-B3AA-C58BE8F08229}" destId="{4DB3B47A-A33B-49A8-97C5-E06FA1736BFF}" srcOrd="2" destOrd="0" presId="urn:microsoft.com/office/officeart/2018/2/layout/IconVerticalSolidList"/>
    <dgm:cxn modelId="{71ECD454-6C10-4FE6-90DF-FF9646160576}" type="presParOf" srcId="{8DAEA4A3-9414-4B3C-B3AA-C58BE8F08229}" destId="{2BA9B848-D2C8-44C3-8B73-C2CEC2459C46}" srcOrd="3" destOrd="0" presId="urn:microsoft.com/office/officeart/2018/2/layout/IconVerticalSolidList"/>
    <dgm:cxn modelId="{A64A63EF-C854-4FFA-8B40-AA4855F902BF}" type="presParOf" srcId="{297E3B68-E4E7-4B15-8534-E43CBD35E9B8}" destId="{C2C097C8-AD21-459F-9310-5EF1784282D0}" srcOrd="5" destOrd="0" presId="urn:microsoft.com/office/officeart/2018/2/layout/IconVerticalSolidList"/>
    <dgm:cxn modelId="{B8413F53-2AC3-4327-BE55-34C421DC29BE}" type="presParOf" srcId="{297E3B68-E4E7-4B15-8534-E43CBD35E9B8}" destId="{C8A49285-FC74-4C72-B4CF-47E0AA7221CA}" srcOrd="6" destOrd="0" presId="urn:microsoft.com/office/officeart/2018/2/layout/IconVerticalSolidList"/>
    <dgm:cxn modelId="{1FD1B942-29B3-4C56-9994-AE7E72353CC1}" type="presParOf" srcId="{C8A49285-FC74-4C72-B4CF-47E0AA7221CA}" destId="{2188BBFF-194C-4D8C-A334-6079EB1EDEA1}" srcOrd="0" destOrd="0" presId="urn:microsoft.com/office/officeart/2018/2/layout/IconVerticalSolidList"/>
    <dgm:cxn modelId="{F70E722C-646D-4AC2-8EAC-57EA5BBB7050}" type="presParOf" srcId="{C8A49285-FC74-4C72-B4CF-47E0AA7221CA}" destId="{86D596D7-1A62-4B07-AF9B-6E24C2DFCB75}" srcOrd="1" destOrd="0" presId="urn:microsoft.com/office/officeart/2018/2/layout/IconVerticalSolidList"/>
    <dgm:cxn modelId="{7D4CA4BD-D9E3-40F0-B09C-4EFBAFA207C6}" type="presParOf" srcId="{C8A49285-FC74-4C72-B4CF-47E0AA7221CA}" destId="{67E5172B-5EA1-4EFD-B1CB-21BC3780E319}" srcOrd="2" destOrd="0" presId="urn:microsoft.com/office/officeart/2018/2/layout/IconVerticalSolidList"/>
    <dgm:cxn modelId="{AC4878EA-1E74-4E0A-8CA1-FDE24366C820}" type="presParOf" srcId="{C8A49285-FC74-4C72-B4CF-47E0AA7221CA}" destId="{E1231374-1DE5-4613-BB36-8EE7B99F26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2C75C-F33C-4068-8B83-CAD5ECD4BCF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A138C4-57CC-4C67-B682-1615D3AA7949}">
      <dgm:prSet phldrT="[Texte]"/>
      <dgm:spPr/>
      <dgm:t>
        <a:bodyPr/>
        <a:lstStyle/>
        <a:p>
          <a:r>
            <a:rPr lang="fr-BE"/>
            <a:t>Sécurité de l’information</a:t>
          </a:r>
        </a:p>
      </dgm:t>
    </dgm:pt>
    <dgm:pt modelId="{CA0527D5-2C10-4061-9680-4C7FAC6B149A}" type="parTrans" cxnId="{C67F458F-F8ED-4F9D-B4E0-A013FACC612C}">
      <dgm:prSet/>
      <dgm:spPr/>
      <dgm:t>
        <a:bodyPr/>
        <a:lstStyle/>
        <a:p>
          <a:endParaRPr lang="fr-BE"/>
        </a:p>
      </dgm:t>
    </dgm:pt>
    <dgm:pt modelId="{7BC0BC28-DE76-44A0-82DB-273735200A72}" type="sibTrans" cxnId="{C67F458F-F8ED-4F9D-B4E0-A013FACC612C}">
      <dgm:prSet/>
      <dgm:spPr/>
      <dgm:t>
        <a:bodyPr/>
        <a:lstStyle/>
        <a:p>
          <a:endParaRPr lang="fr-BE"/>
        </a:p>
      </dgm:t>
    </dgm:pt>
    <dgm:pt modelId="{213BF447-1342-4131-AB64-E074E70661F6}">
      <dgm:prSet phldrT="[Texte]"/>
      <dgm:spPr/>
      <dgm:t>
        <a:bodyPr/>
        <a:lstStyle/>
        <a:p>
          <a:r>
            <a:rPr lang="fr-BE"/>
            <a:t>Sécurité logique et applicative</a:t>
          </a:r>
        </a:p>
      </dgm:t>
    </dgm:pt>
    <dgm:pt modelId="{B6113599-EEAB-41C6-8530-83BB2033E17C}" type="parTrans" cxnId="{32623DB5-D2E0-4963-86CF-0B2662E28DC0}">
      <dgm:prSet/>
      <dgm:spPr/>
      <dgm:t>
        <a:bodyPr/>
        <a:lstStyle/>
        <a:p>
          <a:endParaRPr lang="fr-BE"/>
        </a:p>
      </dgm:t>
    </dgm:pt>
    <dgm:pt modelId="{C8B09E1E-20EB-49B3-B82F-9EBDFCBA9E71}" type="sibTrans" cxnId="{32623DB5-D2E0-4963-86CF-0B2662E28DC0}">
      <dgm:prSet/>
      <dgm:spPr/>
      <dgm:t>
        <a:bodyPr/>
        <a:lstStyle/>
        <a:p>
          <a:endParaRPr lang="fr-BE"/>
        </a:p>
      </dgm:t>
    </dgm:pt>
    <dgm:pt modelId="{1C139161-BE47-4A3D-82C1-72CA3495575C}">
      <dgm:prSet phldrT="[Texte]"/>
      <dgm:spPr/>
      <dgm:t>
        <a:bodyPr/>
        <a:lstStyle/>
        <a:p>
          <a:r>
            <a:rPr lang="fr-BE"/>
            <a:t>Sécurité des réseaux</a:t>
          </a:r>
        </a:p>
      </dgm:t>
    </dgm:pt>
    <dgm:pt modelId="{D5AB42C6-6445-4214-B935-81070EA58801}" type="parTrans" cxnId="{67A2FC34-CB2F-4649-926D-C333302A19FA}">
      <dgm:prSet/>
      <dgm:spPr/>
      <dgm:t>
        <a:bodyPr/>
        <a:lstStyle/>
        <a:p>
          <a:endParaRPr lang="fr-BE"/>
        </a:p>
      </dgm:t>
    </dgm:pt>
    <dgm:pt modelId="{CD45A5D4-B529-48AD-A9F2-5F0BDDDDABA7}" type="sibTrans" cxnId="{67A2FC34-CB2F-4649-926D-C333302A19FA}">
      <dgm:prSet/>
      <dgm:spPr/>
      <dgm:t>
        <a:bodyPr/>
        <a:lstStyle/>
        <a:p>
          <a:endParaRPr lang="fr-BE"/>
        </a:p>
      </dgm:t>
    </dgm:pt>
    <dgm:pt modelId="{586A7A3D-640D-4442-945B-5EDB1C1231D0}">
      <dgm:prSet phldrT="[Texte]"/>
      <dgm:spPr/>
      <dgm:t>
        <a:bodyPr/>
        <a:lstStyle/>
        <a:p>
          <a:r>
            <a:rPr lang="fr-BE"/>
            <a:t>Sécurité des systèmes d’exploitation</a:t>
          </a:r>
        </a:p>
      </dgm:t>
    </dgm:pt>
    <dgm:pt modelId="{A8A7B6E9-2392-4AEC-A721-FCEF94B191C9}" type="parTrans" cxnId="{9F8A6DBA-20B2-465F-9E24-DC1BA23C6E4E}">
      <dgm:prSet/>
      <dgm:spPr/>
      <dgm:t>
        <a:bodyPr/>
        <a:lstStyle/>
        <a:p>
          <a:endParaRPr lang="fr-BE"/>
        </a:p>
      </dgm:t>
    </dgm:pt>
    <dgm:pt modelId="{CF011B39-DF48-497C-A896-8C7931E7D451}" type="sibTrans" cxnId="{9F8A6DBA-20B2-465F-9E24-DC1BA23C6E4E}">
      <dgm:prSet/>
      <dgm:spPr/>
      <dgm:t>
        <a:bodyPr/>
        <a:lstStyle/>
        <a:p>
          <a:endParaRPr lang="fr-BE"/>
        </a:p>
      </dgm:t>
    </dgm:pt>
    <dgm:pt modelId="{8B6DFC95-E8B5-44C2-B698-89B42768B773}">
      <dgm:prSet phldrT="[Texte]"/>
      <dgm:spPr/>
      <dgm:t>
        <a:bodyPr/>
        <a:lstStyle/>
        <a:p>
          <a:r>
            <a:rPr lang="fr-BE"/>
            <a:t>Sécurité physique et environnementale</a:t>
          </a:r>
        </a:p>
      </dgm:t>
    </dgm:pt>
    <dgm:pt modelId="{1B886768-BE74-4304-82EB-2601B1026910}" type="parTrans" cxnId="{ED17B2A0-5CF9-4EAA-9845-7C09BF668814}">
      <dgm:prSet/>
      <dgm:spPr/>
      <dgm:t>
        <a:bodyPr/>
        <a:lstStyle/>
        <a:p>
          <a:endParaRPr lang="fr-BE"/>
        </a:p>
      </dgm:t>
    </dgm:pt>
    <dgm:pt modelId="{47F1F088-8DD8-41AC-9743-6BA8972ECFE1}" type="sibTrans" cxnId="{ED17B2A0-5CF9-4EAA-9845-7C09BF668814}">
      <dgm:prSet/>
      <dgm:spPr/>
      <dgm:t>
        <a:bodyPr/>
        <a:lstStyle/>
        <a:p>
          <a:endParaRPr lang="fr-BE"/>
        </a:p>
      </dgm:t>
    </dgm:pt>
    <dgm:pt modelId="{8A57EBC0-0B5E-456D-8020-EB9D97B63B76}" type="pres">
      <dgm:prSet presAssocID="{B8E2C75C-F33C-4068-8B83-CAD5ECD4BCF8}" presName="linearFlow" presStyleCnt="0">
        <dgm:presLayoutVars>
          <dgm:dir/>
          <dgm:resizeHandles val="exact"/>
        </dgm:presLayoutVars>
      </dgm:prSet>
      <dgm:spPr/>
    </dgm:pt>
    <dgm:pt modelId="{A15EBE24-D6B0-4D68-B4AA-EBB54BB4665B}" type="pres">
      <dgm:prSet presAssocID="{85A138C4-57CC-4C67-B682-1615D3AA7949}" presName="composite" presStyleCnt="0"/>
      <dgm:spPr/>
    </dgm:pt>
    <dgm:pt modelId="{D568E793-2B26-44B5-8A11-8CE22358DF76}" type="pres">
      <dgm:prSet presAssocID="{85A138C4-57CC-4C67-B682-1615D3AA7949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urnal avec un remplissage uni"/>
        </a:ext>
      </dgm:extLst>
    </dgm:pt>
    <dgm:pt modelId="{927234F0-EF3E-4D9C-8B93-314274C85EA1}" type="pres">
      <dgm:prSet presAssocID="{85A138C4-57CC-4C67-B682-1615D3AA7949}" presName="txShp" presStyleLbl="node1" presStyleIdx="0" presStyleCnt="5">
        <dgm:presLayoutVars>
          <dgm:bulletEnabled val="1"/>
        </dgm:presLayoutVars>
      </dgm:prSet>
      <dgm:spPr/>
    </dgm:pt>
    <dgm:pt modelId="{4A673380-5EC8-4898-A3A4-495E65787DD9}" type="pres">
      <dgm:prSet presAssocID="{7BC0BC28-DE76-44A0-82DB-273735200A72}" presName="spacing" presStyleCnt="0"/>
      <dgm:spPr/>
    </dgm:pt>
    <dgm:pt modelId="{A84C2AE6-BAF6-4978-9323-06FE308B739C}" type="pres">
      <dgm:prSet presAssocID="{213BF447-1342-4131-AB64-E074E70661F6}" presName="composite" presStyleCnt="0"/>
      <dgm:spPr/>
    </dgm:pt>
    <dgm:pt modelId="{F9D57555-4CC0-4EF8-93E0-259845D8DBFA}" type="pres">
      <dgm:prSet presAssocID="{213BF447-1342-4131-AB64-E074E70661F6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e gauche du cerveau avec un remplissage uni"/>
        </a:ext>
      </dgm:extLst>
    </dgm:pt>
    <dgm:pt modelId="{EC97741D-B62D-4101-AF02-7D8DA65F775E}" type="pres">
      <dgm:prSet presAssocID="{213BF447-1342-4131-AB64-E074E70661F6}" presName="txShp" presStyleLbl="node1" presStyleIdx="1" presStyleCnt="5">
        <dgm:presLayoutVars>
          <dgm:bulletEnabled val="1"/>
        </dgm:presLayoutVars>
      </dgm:prSet>
      <dgm:spPr/>
    </dgm:pt>
    <dgm:pt modelId="{52668BA9-6054-4D04-85C7-148E1A412F64}" type="pres">
      <dgm:prSet presAssocID="{C8B09E1E-20EB-49B3-B82F-9EBDFCBA9E71}" presName="spacing" presStyleCnt="0"/>
      <dgm:spPr/>
    </dgm:pt>
    <dgm:pt modelId="{2E0EAEF3-03B2-4646-A19A-D8ECEBB63DD9}" type="pres">
      <dgm:prSet presAssocID="{1C139161-BE47-4A3D-82C1-72CA3495575C}" presName="composite" presStyleCnt="0"/>
      <dgm:spPr/>
    </dgm:pt>
    <dgm:pt modelId="{D774C40A-0AE3-4E90-AD14-2FCB0951C3E1}" type="pres">
      <dgm:prSet presAssocID="{1C139161-BE47-4A3D-82C1-72CA3495575C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éseau utilisateur avec un remplissage uni"/>
        </a:ext>
      </dgm:extLst>
    </dgm:pt>
    <dgm:pt modelId="{CA8370E1-41E5-4902-A258-23DB5EA1E065}" type="pres">
      <dgm:prSet presAssocID="{1C139161-BE47-4A3D-82C1-72CA3495575C}" presName="txShp" presStyleLbl="node1" presStyleIdx="2" presStyleCnt="5">
        <dgm:presLayoutVars>
          <dgm:bulletEnabled val="1"/>
        </dgm:presLayoutVars>
      </dgm:prSet>
      <dgm:spPr/>
    </dgm:pt>
    <dgm:pt modelId="{8A1D97A6-CC2C-4492-9C3E-7DF90C77184B}" type="pres">
      <dgm:prSet presAssocID="{CD45A5D4-B529-48AD-A9F2-5F0BDDDDABA7}" presName="spacing" presStyleCnt="0"/>
      <dgm:spPr/>
    </dgm:pt>
    <dgm:pt modelId="{75277F06-6B45-4AF9-BD0F-B1453F59D9C4}" type="pres">
      <dgm:prSet presAssocID="{586A7A3D-640D-4442-945B-5EDB1C1231D0}" presName="composite" presStyleCnt="0"/>
      <dgm:spPr/>
    </dgm:pt>
    <dgm:pt modelId="{89981FAC-7C1E-4E53-A991-0828D8379D12}" type="pres">
      <dgm:prSet presAssocID="{586A7A3D-640D-4442-945B-5EDB1C1231D0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cône de menu d'hamburger avec un remplissage uni"/>
        </a:ext>
      </dgm:extLst>
    </dgm:pt>
    <dgm:pt modelId="{B553E58B-7F67-4A00-831C-3F22C471296B}" type="pres">
      <dgm:prSet presAssocID="{586A7A3D-640D-4442-945B-5EDB1C1231D0}" presName="txShp" presStyleLbl="node1" presStyleIdx="3" presStyleCnt="5">
        <dgm:presLayoutVars>
          <dgm:bulletEnabled val="1"/>
        </dgm:presLayoutVars>
      </dgm:prSet>
      <dgm:spPr/>
    </dgm:pt>
    <dgm:pt modelId="{7F66269F-4B57-42DC-9D51-25625A44749D}" type="pres">
      <dgm:prSet presAssocID="{CF011B39-DF48-497C-A896-8C7931E7D451}" presName="spacing" presStyleCnt="0"/>
      <dgm:spPr/>
    </dgm:pt>
    <dgm:pt modelId="{87811119-F1CC-434E-8280-A90AD2307D30}" type="pres">
      <dgm:prSet presAssocID="{8B6DFC95-E8B5-44C2-B698-89B42768B773}" presName="composite" presStyleCnt="0"/>
      <dgm:spPr/>
    </dgm:pt>
    <dgm:pt modelId="{F68C25D1-F83D-4AD7-BAB7-158744B75D04}" type="pres">
      <dgm:prSet presAssocID="{8B6DFC95-E8B5-44C2-B698-89B42768B773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age avec un remplissage uni"/>
        </a:ext>
      </dgm:extLst>
    </dgm:pt>
    <dgm:pt modelId="{06437031-4481-4D7F-933F-41F257F7EACE}" type="pres">
      <dgm:prSet presAssocID="{8B6DFC95-E8B5-44C2-B698-89B42768B773}" presName="txShp" presStyleLbl="node1" presStyleIdx="4" presStyleCnt="5">
        <dgm:presLayoutVars>
          <dgm:bulletEnabled val="1"/>
        </dgm:presLayoutVars>
      </dgm:prSet>
      <dgm:spPr/>
    </dgm:pt>
  </dgm:ptLst>
  <dgm:cxnLst>
    <dgm:cxn modelId="{36A5D629-CABD-4434-8035-72E8602C6968}" type="presOf" srcId="{B8E2C75C-F33C-4068-8B83-CAD5ECD4BCF8}" destId="{8A57EBC0-0B5E-456D-8020-EB9D97B63B76}" srcOrd="0" destOrd="0" presId="urn:microsoft.com/office/officeart/2005/8/layout/vList3"/>
    <dgm:cxn modelId="{67A2FC34-CB2F-4649-926D-C333302A19FA}" srcId="{B8E2C75C-F33C-4068-8B83-CAD5ECD4BCF8}" destId="{1C139161-BE47-4A3D-82C1-72CA3495575C}" srcOrd="2" destOrd="0" parTransId="{D5AB42C6-6445-4214-B935-81070EA58801}" sibTransId="{CD45A5D4-B529-48AD-A9F2-5F0BDDDDABA7}"/>
    <dgm:cxn modelId="{D082F764-2DD3-4EEB-93F0-8E684A93A3A7}" type="presOf" srcId="{213BF447-1342-4131-AB64-E074E70661F6}" destId="{EC97741D-B62D-4101-AF02-7D8DA65F775E}" srcOrd="0" destOrd="0" presId="urn:microsoft.com/office/officeart/2005/8/layout/vList3"/>
    <dgm:cxn modelId="{A6CB788A-901A-4813-806C-F9239E441DB1}" type="presOf" srcId="{85A138C4-57CC-4C67-B682-1615D3AA7949}" destId="{927234F0-EF3E-4D9C-8B93-314274C85EA1}" srcOrd="0" destOrd="0" presId="urn:microsoft.com/office/officeart/2005/8/layout/vList3"/>
    <dgm:cxn modelId="{C67F458F-F8ED-4F9D-B4E0-A013FACC612C}" srcId="{B8E2C75C-F33C-4068-8B83-CAD5ECD4BCF8}" destId="{85A138C4-57CC-4C67-B682-1615D3AA7949}" srcOrd="0" destOrd="0" parTransId="{CA0527D5-2C10-4061-9680-4C7FAC6B149A}" sibTransId="{7BC0BC28-DE76-44A0-82DB-273735200A72}"/>
    <dgm:cxn modelId="{ED17B2A0-5CF9-4EAA-9845-7C09BF668814}" srcId="{B8E2C75C-F33C-4068-8B83-CAD5ECD4BCF8}" destId="{8B6DFC95-E8B5-44C2-B698-89B42768B773}" srcOrd="4" destOrd="0" parTransId="{1B886768-BE74-4304-82EB-2601B1026910}" sibTransId="{47F1F088-8DD8-41AC-9743-6BA8972ECFE1}"/>
    <dgm:cxn modelId="{2E2286AF-AF8A-4288-8250-C655B614D546}" type="presOf" srcId="{1C139161-BE47-4A3D-82C1-72CA3495575C}" destId="{CA8370E1-41E5-4902-A258-23DB5EA1E065}" srcOrd="0" destOrd="0" presId="urn:microsoft.com/office/officeart/2005/8/layout/vList3"/>
    <dgm:cxn modelId="{32623DB5-D2E0-4963-86CF-0B2662E28DC0}" srcId="{B8E2C75C-F33C-4068-8B83-CAD5ECD4BCF8}" destId="{213BF447-1342-4131-AB64-E074E70661F6}" srcOrd="1" destOrd="0" parTransId="{B6113599-EEAB-41C6-8530-83BB2033E17C}" sibTransId="{C8B09E1E-20EB-49B3-B82F-9EBDFCBA9E71}"/>
    <dgm:cxn modelId="{9F8A6DBA-20B2-465F-9E24-DC1BA23C6E4E}" srcId="{B8E2C75C-F33C-4068-8B83-CAD5ECD4BCF8}" destId="{586A7A3D-640D-4442-945B-5EDB1C1231D0}" srcOrd="3" destOrd="0" parTransId="{A8A7B6E9-2392-4AEC-A721-FCEF94B191C9}" sibTransId="{CF011B39-DF48-497C-A896-8C7931E7D451}"/>
    <dgm:cxn modelId="{099617C6-9A74-4F74-A482-BC1E79D80A27}" type="presOf" srcId="{8B6DFC95-E8B5-44C2-B698-89B42768B773}" destId="{06437031-4481-4D7F-933F-41F257F7EACE}" srcOrd="0" destOrd="0" presId="urn:microsoft.com/office/officeart/2005/8/layout/vList3"/>
    <dgm:cxn modelId="{409955E6-4B06-4A21-92F9-C63FFA23A54A}" type="presOf" srcId="{586A7A3D-640D-4442-945B-5EDB1C1231D0}" destId="{B553E58B-7F67-4A00-831C-3F22C471296B}" srcOrd="0" destOrd="0" presId="urn:microsoft.com/office/officeart/2005/8/layout/vList3"/>
    <dgm:cxn modelId="{B766B089-A2C7-4C34-8351-46D834CD0604}" type="presParOf" srcId="{8A57EBC0-0B5E-456D-8020-EB9D97B63B76}" destId="{A15EBE24-D6B0-4D68-B4AA-EBB54BB4665B}" srcOrd="0" destOrd="0" presId="urn:microsoft.com/office/officeart/2005/8/layout/vList3"/>
    <dgm:cxn modelId="{3F4672FC-D189-4B96-9541-22FA81036DCA}" type="presParOf" srcId="{A15EBE24-D6B0-4D68-B4AA-EBB54BB4665B}" destId="{D568E793-2B26-44B5-8A11-8CE22358DF76}" srcOrd="0" destOrd="0" presId="urn:microsoft.com/office/officeart/2005/8/layout/vList3"/>
    <dgm:cxn modelId="{A788D9DC-B9C0-423B-B5D7-D71DA473796A}" type="presParOf" srcId="{A15EBE24-D6B0-4D68-B4AA-EBB54BB4665B}" destId="{927234F0-EF3E-4D9C-8B93-314274C85EA1}" srcOrd="1" destOrd="0" presId="urn:microsoft.com/office/officeart/2005/8/layout/vList3"/>
    <dgm:cxn modelId="{2493465E-C452-480A-A7D5-923E8C789F2B}" type="presParOf" srcId="{8A57EBC0-0B5E-456D-8020-EB9D97B63B76}" destId="{4A673380-5EC8-4898-A3A4-495E65787DD9}" srcOrd="1" destOrd="0" presId="urn:microsoft.com/office/officeart/2005/8/layout/vList3"/>
    <dgm:cxn modelId="{85864221-49E6-49A1-9BC0-8E8516FE6C57}" type="presParOf" srcId="{8A57EBC0-0B5E-456D-8020-EB9D97B63B76}" destId="{A84C2AE6-BAF6-4978-9323-06FE308B739C}" srcOrd="2" destOrd="0" presId="urn:microsoft.com/office/officeart/2005/8/layout/vList3"/>
    <dgm:cxn modelId="{5EDD2118-AEA2-4D0D-95EA-23FF623944B2}" type="presParOf" srcId="{A84C2AE6-BAF6-4978-9323-06FE308B739C}" destId="{F9D57555-4CC0-4EF8-93E0-259845D8DBFA}" srcOrd="0" destOrd="0" presId="urn:microsoft.com/office/officeart/2005/8/layout/vList3"/>
    <dgm:cxn modelId="{595415B8-74A3-4288-A3AC-F22AF5785D0E}" type="presParOf" srcId="{A84C2AE6-BAF6-4978-9323-06FE308B739C}" destId="{EC97741D-B62D-4101-AF02-7D8DA65F775E}" srcOrd="1" destOrd="0" presId="urn:microsoft.com/office/officeart/2005/8/layout/vList3"/>
    <dgm:cxn modelId="{2BCA7F22-13C8-42B0-B896-F06265C4AB57}" type="presParOf" srcId="{8A57EBC0-0B5E-456D-8020-EB9D97B63B76}" destId="{52668BA9-6054-4D04-85C7-148E1A412F64}" srcOrd="3" destOrd="0" presId="urn:microsoft.com/office/officeart/2005/8/layout/vList3"/>
    <dgm:cxn modelId="{A94F1941-4B79-4462-A53B-067CD5C43FA6}" type="presParOf" srcId="{8A57EBC0-0B5E-456D-8020-EB9D97B63B76}" destId="{2E0EAEF3-03B2-4646-A19A-D8ECEBB63DD9}" srcOrd="4" destOrd="0" presId="urn:microsoft.com/office/officeart/2005/8/layout/vList3"/>
    <dgm:cxn modelId="{1C65A43F-87B5-409C-8EB5-5CB237D64493}" type="presParOf" srcId="{2E0EAEF3-03B2-4646-A19A-D8ECEBB63DD9}" destId="{D774C40A-0AE3-4E90-AD14-2FCB0951C3E1}" srcOrd="0" destOrd="0" presId="urn:microsoft.com/office/officeart/2005/8/layout/vList3"/>
    <dgm:cxn modelId="{50B115F3-CD48-4B63-BA7A-3680872098DA}" type="presParOf" srcId="{2E0EAEF3-03B2-4646-A19A-D8ECEBB63DD9}" destId="{CA8370E1-41E5-4902-A258-23DB5EA1E065}" srcOrd="1" destOrd="0" presId="urn:microsoft.com/office/officeart/2005/8/layout/vList3"/>
    <dgm:cxn modelId="{DD5015D9-336B-48A2-AE5C-2C813D93FBED}" type="presParOf" srcId="{8A57EBC0-0B5E-456D-8020-EB9D97B63B76}" destId="{8A1D97A6-CC2C-4492-9C3E-7DF90C77184B}" srcOrd="5" destOrd="0" presId="urn:microsoft.com/office/officeart/2005/8/layout/vList3"/>
    <dgm:cxn modelId="{77F1868C-32CC-4D92-B32A-3795405F2786}" type="presParOf" srcId="{8A57EBC0-0B5E-456D-8020-EB9D97B63B76}" destId="{75277F06-6B45-4AF9-BD0F-B1453F59D9C4}" srcOrd="6" destOrd="0" presId="urn:microsoft.com/office/officeart/2005/8/layout/vList3"/>
    <dgm:cxn modelId="{07BC1A3F-78B4-4986-8777-3BC027764998}" type="presParOf" srcId="{75277F06-6B45-4AF9-BD0F-B1453F59D9C4}" destId="{89981FAC-7C1E-4E53-A991-0828D8379D12}" srcOrd="0" destOrd="0" presId="urn:microsoft.com/office/officeart/2005/8/layout/vList3"/>
    <dgm:cxn modelId="{8353C992-FAD0-4071-B302-3566454F7726}" type="presParOf" srcId="{75277F06-6B45-4AF9-BD0F-B1453F59D9C4}" destId="{B553E58B-7F67-4A00-831C-3F22C471296B}" srcOrd="1" destOrd="0" presId="urn:microsoft.com/office/officeart/2005/8/layout/vList3"/>
    <dgm:cxn modelId="{20D75731-91CE-4F14-A90D-AB12B962B7FE}" type="presParOf" srcId="{8A57EBC0-0B5E-456D-8020-EB9D97B63B76}" destId="{7F66269F-4B57-42DC-9D51-25625A44749D}" srcOrd="7" destOrd="0" presId="urn:microsoft.com/office/officeart/2005/8/layout/vList3"/>
    <dgm:cxn modelId="{6426D762-EFF6-4051-8EF3-69A4E54162B6}" type="presParOf" srcId="{8A57EBC0-0B5E-456D-8020-EB9D97B63B76}" destId="{87811119-F1CC-434E-8280-A90AD2307D30}" srcOrd="8" destOrd="0" presId="urn:microsoft.com/office/officeart/2005/8/layout/vList3"/>
    <dgm:cxn modelId="{05ABFEEB-BEB6-4228-8FF4-3EECBA809C7D}" type="presParOf" srcId="{87811119-F1CC-434E-8280-A90AD2307D30}" destId="{F68C25D1-F83D-4AD7-BAB7-158744B75D04}" srcOrd="0" destOrd="0" presId="urn:microsoft.com/office/officeart/2005/8/layout/vList3"/>
    <dgm:cxn modelId="{070E85C1-EE65-4507-887B-C8934046AEC3}" type="presParOf" srcId="{87811119-F1CC-434E-8280-A90AD2307D30}" destId="{06437031-4481-4D7F-933F-41F257F7EAC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81935-9AE2-4724-A2BC-D0A23935851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938CFA0-7EAC-4E82-813B-897F15652761}">
      <dgm:prSet phldrT="[Texte]"/>
      <dgm:spPr/>
      <dgm:t>
        <a:bodyPr/>
        <a:lstStyle/>
        <a:p>
          <a:r>
            <a:rPr lang="fr-FR"/>
            <a:t>Faute</a:t>
          </a:r>
          <a:endParaRPr lang="fr-BE"/>
        </a:p>
      </dgm:t>
    </dgm:pt>
    <dgm:pt modelId="{A52603C3-0934-4EC1-A719-108CB80BBE35}" type="parTrans" cxnId="{76E95E5A-CB7D-497C-917A-326E199ABC18}">
      <dgm:prSet/>
      <dgm:spPr/>
      <dgm:t>
        <a:bodyPr/>
        <a:lstStyle/>
        <a:p>
          <a:endParaRPr lang="fr-BE"/>
        </a:p>
      </dgm:t>
    </dgm:pt>
    <dgm:pt modelId="{E8FA904E-332A-44C0-A3C2-21E47E6ADEB4}" type="sibTrans" cxnId="{76E95E5A-CB7D-497C-917A-326E199ABC18}">
      <dgm:prSet/>
      <dgm:spPr/>
      <dgm:t>
        <a:bodyPr/>
        <a:lstStyle/>
        <a:p>
          <a:endParaRPr lang="fr-BE"/>
        </a:p>
      </dgm:t>
    </dgm:pt>
    <dgm:pt modelId="{490DD648-95CE-4F34-987C-B432CFC5F1C6}">
      <dgm:prSet phldrT="[Texte]"/>
      <dgm:spPr/>
      <dgm:t>
        <a:bodyPr/>
        <a:lstStyle/>
        <a:p>
          <a:r>
            <a:rPr lang="fr-FR"/>
            <a:t>Erreur</a:t>
          </a:r>
          <a:endParaRPr lang="fr-BE"/>
        </a:p>
      </dgm:t>
    </dgm:pt>
    <dgm:pt modelId="{DBE8E467-58F6-4086-9AD6-84D79D8ED57C}" type="parTrans" cxnId="{C67F35EB-6A77-411B-9C2A-120C4DEAE51E}">
      <dgm:prSet/>
      <dgm:spPr/>
      <dgm:t>
        <a:bodyPr/>
        <a:lstStyle/>
        <a:p>
          <a:endParaRPr lang="fr-BE"/>
        </a:p>
      </dgm:t>
    </dgm:pt>
    <dgm:pt modelId="{49E7CC71-0BB4-41CB-8D51-7E4761389544}" type="sibTrans" cxnId="{C67F35EB-6A77-411B-9C2A-120C4DEAE51E}">
      <dgm:prSet/>
      <dgm:spPr/>
      <dgm:t>
        <a:bodyPr/>
        <a:lstStyle/>
        <a:p>
          <a:endParaRPr lang="fr-BE"/>
        </a:p>
      </dgm:t>
    </dgm:pt>
    <dgm:pt modelId="{FAE2985B-7E9A-4A86-B01F-651C10D8F930}">
      <dgm:prSet phldrT="[Texte]"/>
      <dgm:spPr/>
      <dgm:t>
        <a:bodyPr/>
        <a:lstStyle/>
        <a:p>
          <a:r>
            <a:rPr lang="fr-FR"/>
            <a:t>Défaillance</a:t>
          </a:r>
          <a:endParaRPr lang="fr-BE"/>
        </a:p>
      </dgm:t>
    </dgm:pt>
    <dgm:pt modelId="{512C514B-4F76-4560-9C35-D0C5568BC0DB}" type="parTrans" cxnId="{7AA71A32-ECFD-46D8-BF37-B17C29BCF5C1}">
      <dgm:prSet/>
      <dgm:spPr/>
      <dgm:t>
        <a:bodyPr/>
        <a:lstStyle/>
        <a:p>
          <a:endParaRPr lang="fr-BE"/>
        </a:p>
      </dgm:t>
    </dgm:pt>
    <dgm:pt modelId="{0096C928-6CBF-4573-BFF2-AFFC1DDC1099}" type="sibTrans" cxnId="{7AA71A32-ECFD-46D8-BF37-B17C29BCF5C1}">
      <dgm:prSet/>
      <dgm:spPr/>
      <dgm:t>
        <a:bodyPr/>
        <a:lstStyle/>
        <a:p>
          <a:endParaRPr lang="fr-BE"/>
        </a:p>
      </dgm:t>
    </dgm:pt>
    <dgm:pt modelId="{C32FC14B-3F5D-4CD5-996C-980871585F9E}">
      <dgm:prSet phldrT="[Texte]"/>
      <dgm:spPr/>
      <dgm:t>
        <a:bodyPr/>
        <a:lstStyle/>
        <a:p>
          <a:r>
            <a:rPr lang="fr-FR"/>
            <a:t>Faute</a:t>
          </a:r>
          <a:endParaRPr lang="fr-BE"/>
        </a:p>
      </dgm:t>
    </dgm:pt>
    <dgm:pt modelId="{0CFA033F-CC14-40D8-8F64-C0B85BC135A7}" type="parTrans" cxnId="{3E3403D8-A067-4418-8E94-E2776991ED74}">
      <dgm:prSet/>
      <dgm:spPr/>
      <dgm:t>
        <a:bodyPr/>
        <a:lstStyle/>
        <a:p>
          <a:endParaRPr lang="fr-BE"/>
        </a:p>
      </dgm:t>
    </dgm:pt>
    <dgm:pt modelId="{F17EF4A7-2D56-4806-9498-5EFFF1FA3685}" type="sibTrans" cxnId="{3E3403D8-A067-4418-8E94-E2776991ED74}">
      <dgm:prSet/>
      <dgm:spPr/>
      <dgm:t>
        <a:bodyPr/>
        <a:lstStyle/>
        <a:p>
          <a:endParaRPr lang="fr-BE"/>
        </a:p>
      </dgm:t>
    </dgm:pt>
    <dgm:pt modelId="{094386CC-13D9-4617-AF6C-BA3100F743FE}">
      <dgm:prSet phldrT="[Texte]"/>
      <dgm:spPr/>
      <dgm:t>
        <a:bodyPr/>
        <a:lstStyle/>
        <a:p>
          <a:r>
            <a:rPr lang="fr-FR"/>
            <a:t>Erreur</a:t>
          </a:r>
          <a:endParaRPr lang="fr-BE"/>
        </a:p>
      </dgm:t>
    </dgm:pt>
    <dgm:pt modelId="{824D94B9-1131-4A20-B21B-E5C708913ED2}" type="parTrans" cxnId="{EF77F52D-6C9F-4764-91D6-F363799A0DFC}">
      <dgm:prSet/>
      <dgm:spPr/>
      <dgm:t>
        <a:bodyPr/>
        <a:lstStyle/>
        <a:p>
          <a:endParaRPr lang="fr-BE"/>
        </a:p>
      </dgm:t>
    </dgm:pt>
    <dgm:pt modelId="{31BF7C66-F8C1-47D2-9CEA-92BBFF95404E}" type="sibTrans" cxnId="{EF77F52D-6C9F-4764-91D6-F363799A0DFC}">
      <dgm:prSet/>
      <dgm:spPr/>
      <dgm:t>
        <a:bodyPr/>
        <a:lstStyle/>
        <a:p>
          <a:endParaRPr lang="fr-BE"/>
        </a:p>
      </dgm:t>
    </dgm:pt>
    <dgm:pt modelId="{DC23C29B-A598-4393-A142-51909CD0DB15}">
      <dgm:prSet phldrT="[Texte]"/>
      <dgm:spPr/>
      <dgm:t>
        <a:bodyPr/>
        <a:lstStyle/>
        <a:p>
          <a:r>
            <a:rPr lang="fr-FR"/>
            <a:t>Défaillance</a:t>
          </a:r>
          <a:endParaRPr lang="fr-BE"/>
        </a:p>
      </dgm:t>
    </dgm:pt>
    <dgm:pt modelId="{AE427396-A015-4700-A1DB-D1C933F0B384}" type="parTrans" cxnId="{C3E1A5E1-A52C-4948-B0E0-FBF751352474}">
      <dgm:prSet/>
      <dgm:spPr/>
      <dgm:t>
        <a:bodyPr/>
        <a:lstStyle/>
        <a:p>
          <a:endParaRPr lang="fr-BE"/>
        </a:p>
      </dgm:t>
    </dgm:pt>
    <dgm:pt modelId="{0D241027-6B38-455F-A12C-CD77B2B2599E}" type="sibTrans" cxnId="{C3E1A5E1-A52C-4948-B0E0-FBF751352474}">
      <dgm:prSet/>
      <dgm:spPr/>
      <dgm:t>
        <a:bodyPr/>
        <a:lstStyle/>
        <a:p>
          <a:endParaRPr lang="fr-BE"/>
        </a:p>
      </dgm:t>
    </dgm:pt>
    <dgm:pt modelId="{E2F41DA7-5A99-4464-8258-69750B60E5DB}">
      <dgm:prSet phldrT="[Texte]"/>
      <dgm:spPr/>
      <dgm:t>
        <a:bodyPr/>
        <a:lstStyle/>
        <a:p>
          <a:r>
            <a:rPr lang="fr-FR"/>
            <a:t>…</a:t>
          </a:r>
          <a:endParaRPr lang="fr-BE"/>
        </a:p>
      </dgm:t>
    </dgm:pt>
    <dgm:pt modelId="{677C6B37-739E-42D1-8575-A665C6DD0FE4}" type="parTrans" cxnId="{8C0A9802-6983-4E2E-9F6D-B8E651B8771B}">
      <dgm:prSet/>
      <dgm:spPr/>
      <dgm:t>
        <a:bodyPr/>
        <a:lstStyle/>
        <a:p>
          <a:endParaRPr lang="fr-BE"/>
        </a:p>
      </dgm:t>
    </dgm:pt>
    <dgm:pt modelId="{5C4BC47B-2A71-42E5-8331-021E8343088E}" type="sibTrans" cxnId="{8C0A9802-6983-4E2E-9F6D-B8E651B8771B}">
      <dgm:prSet/>
      <dgm:spPr/>
      <dgm:t>
        <a:bodyPr/>
        <a:lstStyle/>
        <a:p>
          <a:endParaRPr lang="fr-BE"/>
        </a:p>
      </dgm:t>
    </dgm:pt>
    <dgm:pt modelId="{60218231-2954-4E03-BA18-70849FB4482D}" type="pres">
      <dgm:prSet presAssocID="{E5381935-9AE2-4724-A2BC-D0A239358515}" presName="Name0" presStyleCnt="0">
        <dgm:presLayoutVars>
          <dgm:dir/>
          <dgm:animLvl val="lvl"/>
          <dgm:resizeHandles val="exact"/>
        </dgm:presLayoutVars>
      </dgm:prSet>
      <dgm:spPr/>
    </dgm:pt>
    <dgm:pt modelId="{A4B483A7-D68D-4C2C-9430-317FFF86AFE8}" type="pres">
      <dgm:prSet presAssocID="{7938CFA0-7EAC-4E82-813B-897F15652761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7B3FEE60-9BDF-4CEC-A0B7-9AA8C0C380DF}" type="pres">
      <dgm:prSet presAssocID="{E8FA904E-332A-44C0-A3C2-21E47E6ADEB4}" presName="parTxOnlySpace" presStyleCnt="0"/>
      <dgm:spPr/>
    </dgm:pt>
    <dgm:pt modelId="{C353837E-FDC5-44ED-8855-1B8ED5C9FC58}" type="pres">
      <dgm:prSet presAssocID="{490DD648-95CE-4F34-987C-B432CFC5F1C6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66AE27D0-DCC9-4711-88C7-236708ADA7AC}" type="pres">
      <dgm:prSet presAssocID="{49E7CC71-0BB4-41CB-8D51-7E4761389544}" presName="parTxOnlySpace" presStyleCnt="0"/>
      <dgm:spPr/>
    </dgm:pt>
    <dgm:pt modelId="{F62095BD-3F6A-47D1-87E6-596EE83CAC19}" type="pres">
      <dgm:prSet presAssocID="{FAE2985B-7E9A-4A86-B01F-651C10D8F930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3961E31-55E4-48B2-97DD-639C75926E72}" type="pres">
      <dgm:prSet presAssocID="{0096C928-6CBF-4573-BFF2-AFFC1DDC1099}" presName="parTxOnlySpace" presStyleCnt="0"/>
      <dgm:spPr/>
    </dgm:pt>
    <dgm:pt modelId="{49DA5583-9F19-440B-B35F-BBC4D41764A7}" type="pres">
      <dgm:prSet presAssocID="{C32FC14B-3F5D-4CD5-996C-980871585F9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38A497FC-A42E-490B-B990-F55438D45BC2}" type="pres">
      <dgm:prSet presAssocID="{F17EF4A7-2D56-4806-9498-5EFFF1FA3685}" presName="parTxOnlySpace" presStyleCnt="0"/>
      <dgm:spPr/>
    </dgm:pt>
    <dgm:pt modelId="{DE4A067E-7283-49BC-9FDB-EB389A2455D1}" type="pres">
      <dgm:prSet presAssocID="{094386CC-13D9-4617-AF6C-BA3100F743F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7066C9CA-05C2-43CF-914B-3909C97F6342}" type="pres">
      <dgm:prSet presAssocID="{31BF7C66-F8C1-47D2-9CEA-92BBFF95404E}" presName="parTxOnlySpace" presStyleCnt="0"/>
      <dgm:spPr/>
    </dgm:pt>
    <dgm:pt modelId="{C1DE5E57-5991-452E-B3EC-42152C446AED}" type="pres">
      <dgm:prSet presAssocID="{DC23C29B-A598-4393-A142-51909CD0DB15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615B71E-178C-45BF-96DD-8BDEEA59EA46}" type="pres">
      <dgm:prSet presAssocID="{0D241027-6B38-455F-A12C-CD77B2B2599E}" presName="parTxOnlySpace" presStyleCnt="0"/>
      <dgm:spPr/>
    </dgm:pt>
    <dgm:pt modelId="{AB9E3CFA-9B59-4D00-B98C-EC8AC9480531}" type="pres">
      <dgm:prSet presAssocID="{E2F41DA7-5A99-4464-8258-69750B60E5D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8C0A9802-6983-4E2E-9F6D-B8E651B8771B}" srcId="{E5381935-9AE2-4724-A2BC-D0A239358515}" destId="{E2F41DA7-5A99-4464-8258-69750B60E5DB}" srcOrd="6" destOrd="0" parTransId="{677C6B37-739E-42D1-8575-A665C6DD0FE4}" sibTransId="{5C4BC47B-2A71-42E5-8331-021E8343088E}"/>
    <dgm:cxn modelId="{3208070A-6F12-4F3C-AF95-D131639870A1}" type="presOf" srcId="{7938CFA0-7EAC-4E82-813B-897F15652761}" destId="{A4B483A7-D68D-4C2C-9430-317FFF86AFE8}" srcOrd="0" destOrd="0" presId="urn:microsoft.com/office/officeart/2005/8/layout/chevron1"/>
    <dgm:cxn modelId="{1C547A1D-756B-4CB8-AF51-B00A5FE2E2A5}" type="presOf" srcId="{E5381935-9AE2-4724-A2BC-D0A239358515}" destId="{60218231-2954-4E03-BA18-70849FB4482D}" srcOrd="0" destOrd="0" presId="urn:microsoft.com/office/officeart/2005/8/layout/chevron1"/>
    <dgm:cxn modelId="{EF77F52D-6C9F-4764-91D6-F363799A0DFC}" srcId="{E5381935-9AE2-4724-A2BC-D0A239358515}" destId="{094386CC-13D9-4617-AF6C-BA3100F743FE}" srcOrd="4" destOrd="0" parTransId="{824D94B9-1131-4A20-B21B-E5C708913ED2}" sibTransId="{31BF7C66-F8C1-47D2-9CEA-92BBFF95404E}"/>
    <dgm:cxn modelId="{7AA71A32-ECFD-46D8-BF37-B17C29BCF5C1}" srcId="{E5381935-9AE2-4724-A2BC-D0A239358515}" destId="{FAE2985B-7E9A-4A86-B01F-651C10D8F930}" srcOrd="2" destOrd="0" parTransId="{512C514B-4F76-4560-9C35-D0C5568BC0DB}" sibTransId="{0096C928-6CBF-4573-BFF2-AFFC1DDC1099}"/>
    <dgm:cxn modelId="{80449A6B-9AE0-4D9B-9BBA-074353BBDBCB}" type="presOf" srcId="{490DD648-95CE-4F34-987C-B432CFC5F1C6}" destId="{C353837E-FDC5-44ED-8855-1B8ED5C9FC58}" srcOrd="0" destOrd="0" presId="urn:microsoft.com/office/officeart/2005/8/layout/chevron1"/>
    <dgm:cxn modelId="{36EA7B4C-EAD7-48C1-95DB-5988E916913B}" type="presOf" srcId="{FAE2985B-7E9A-4A86-B01F-651C10D8F930}" destId="{F62095BD-3F6A-47D1-87E6-596EE83CAC19}" srcOrd="0" destOrd="0" presId="urn:microsoft.com/office/officeart/2005/8/layout/chevron1"/>
    <dgm:cxn modelId="{15702F78-C2AA-4EF4-83A9-27EC6A17CA8F}" type="presOf" srcId="{094386CC-13D9-4617-AF6C-BA3100F743FE}" destId="{DE4A067E-7283-49BC-9FDB-EB389A2455D1}" srcOrd="0" destOrd="0" presId="urn:microsoft.com/office/officeart/2005/8/layout/chevron1"/>
    <dgm:cxn modelId="{76E95E5A-CB7D-497C-917A-326E199ABC18}" srcId="{E5381935-9AE2-4724-A2BC-D0A239358515}" destId="{7938CFA0-7EAC-4E82-813B-897F15652761}" srcOrd="0" destOrd="0" parTransId="{A52603C3-0934-4EC1-A719-108CB80BBE35}" sibTransId="{E8FA904E-332A-44C0-A3C2-21E47E6ADEB4}"/>
    <dgm:cxn modelId="{38B41C92-B29F-4039-91C0-BEC8A3430951}" type="presOf" srcId="{E2F41DA7-5A99-4464-8258-69750B60E5DB}" destId="{AB9E3CFA-9B59-4D00-B98C-EC8AC9480531}" srcOrd="0" destOrd="0" presId="urn:microsoft.com/office/officeart/2005/8/layout/chevron1"/>
    <dgm:cxn modelId="{AB738DB0-A1A0-46AF-91F7-BF8FECA5ABFF}" type="presOf" srcId="{DC23C29B-A598-4393-A142-51909CD0DB15}" destId="{C1DE5E57-5991-452E-B3EC-42152C446AED}" srcOrd="0" destOrd="0" presId="urn:microsoft.com/office/officeart/2005/8/layout/chevron1"/>
    <dgm:cxn modelId="{04E7C7D3-955C-4CDF-A1F4-900A0884E334}" type="presOf" srcId="{C32FC14B-3F5D-4CD5-996C-980871585F9E}" destId="{49DA5583-9F19-440B-B35F-BBC4D41764A7}" srcOrd="0" destOrd="0" presId="urn:microsoft.com/office/officeart/2005/8/layout/chevron1"/>
    <dgm:cxn modelId="{3E3403D8-A067-4418-8E94-E2776991ED74}" srcId="{E5381935-9AE2-4724-A2BC-D0A239358515}" destId="{C32FC14B-3F5D-4CD5-996C-980871585F9E}" srcOrd="3" destOrd="0" parTransId="{0CFA033F-CC14-40D8-8F64-C0B85BC135A7}" sibTransId="{F17EF4A7-2D56-4806-9498-5EFFF1FA3685}"/>
    <dgm:cxn modelId="{C3E1A5E1-A52C-4948-B0E0-FBF751352474}" srcId="{E5381935-9AE2-4724-A2BC-D0A239358515}" destId="{DC23C29B-A598-4393-A142-51909CD0DB15}" srcOrd="5" destOrd="0" parTransId="{AE427396-A015-4700-A1DB-D1C933F0B384}" sibTransId="{0D241027-6B38-455F-A12C-CD77B2B2599E}"/>
    <dgm:cxn modelId="{C67F35EB-6A77-411B-9C2A-120C4DEAE51E}" srcId="{E5381935-9AE2-4724-A2BC-D0A239358515}" destId="{490DD648-95CE-4F34-987C-B432CFC5F1C6}" srcOrd="1" destOrd="0" parTransId="{DBE8E467-58F6-4086-9AD6-84D79D8ED57C}" sibTransId="{49E7CC71-0BB4-41CB-8D51-7E4761389544}"/>
    <dgm:cxn modelId="{00E9A6FE-41DA-4AD5-AED7-D1347ADAD161}" type="presParOf" srcId="{60218231-2954-4E03-BA18-70849FB4482D}" destId="{A4B483A7-D68D-4C2C-9430-317FFF86AFE8}" srcOrd="0" destOrd="0" presId="urn:microsoft.com/office/officeart/2005/8/layout/chevron1"/>
    <dgm:cxn modelId="{DB580C5E-BDF0-48F2-B690-9EEFCF8EEC13}" type="presParOf" srcId="{60218231-2954-4E03-BA18-70849FB4482D}" destId="{7B3FEE60-9BDF-4CEC-A0B7-9AA8C0C380DF}" srcOrd="1" destOrd="0" presId="urn:microsoft.com/office/officeart/2005/8/layout/chevron1"/>
    <dgm:cxn modelId="{1B74D3F5-E891-4575-9C65-B767C7EA9D90}" type="presParOf" srcId="{60218231-2954-4E03-BA18-70849FB4482D}" destId="{C353837E-FDC5-44ED-8855-1B8ED5C9FC58}" srcOrd="2" destOrd="0" presId="urn:microsoft.com/office/officeart/2005/8/layout/chevron1"/>
    <dgm:cxn modelId="{B36F9852-4D5D-419F-912E-0C50831663BD}" type="presParOf" srcId="{60218231-2954-4E03-BA18-70849FB4482D}" destId="{66AE27D0-DCC9-4711-88C7-236708ADA7AC}" srcOrd="3" destOrd="0" presId="urn:microsoft.com/office/officeart/2005/8/layout/chevron1"/>
    <dgm:cxn modelId="{5F4708E4-ED3C-4169-A357-21CBFDB8AFA3}" type="presParOf" srcId="{60218231-2954-4E03-BA18-70849FB4482D}" destId="{F62095BD-3F6A-47D1-87E6-596EE83CAC19}" srcOrd="4" destOrd="0" presId="urn:microsoft.com/office/officeart/2005/8/layout/chevron1"/>
    <dgm:cxn modelId="{5FE0BE7E-3365-4C33-9FC7-E91060DFA4C0}" type="presParOf" srcId="{60218231-2954-4E03-BA18-70849FB4482D}" destId="{B3961E31-55E4-48B2-97DD-639C75926E72}" srcOrd="5" destOrd="0" presId="urn:microsoft.com/office/officeart/2005/8/layout/chevron1"/>
    <dgm:cxn modelId="{AF0ED5DB-055A-4B28-8750-6C8CF2413D42}" type="presParOf" srcId="{60218231-2954-4E03-BA18-70849FB4482D}" destId="{49DA5583-9F19-440B-B35F-BBC4D41764A7}" srcOrd="6" destOrd="0" presId="urn:microsoft.com/office/officeart/2005/8/layout/chevron1"/>
    <dgm:cxn modelId="{B8AFCBB5-33BB-428D-A730-473B2D124BDC}" type="presParOf" srcId="{60218231-2954-4E03-BA18-70849FB4482D}" destId="{38A497FC-A42E-490B-B990-F55438D45BC2}" srcOrd="7" destOrd="0" presId="urn:microsoft.com/office/officeart/2005/8/layout/chevron1"/>
    <dgm:cxn modelId="{B649D7FE-0CA8-40C7-B980-D14FCDF62470}" type="presParOf" srcId="{60218231-2954-4E03-BA18-70849FB4482D}" destId="{DE4A067E-7283-49BC-9FDB-EB389A2455D1}" srcOrd="8" destOrd="0" presId="urn:microsoft.com/office/officeart/2005/8/layout/chevron1"/>
    <dgm:cxn modelId="{4F6E8EDF-B314-4A03-B1A7-3088AF66DD35}" type="presParOf" srcId="{60218231-2954-4E03-BA18-70849FB4482D}" destId="{7066C9CA-05C2-43CF-914B-3909C97F6342}" srcOrd="9" destOrd="0" presId="urn:microsoft.com/office/officeart/2005/8/layout/chevron1"/>
    <dgm:cxn modelId="{DD7CE73F-54A2-41FF-96E2-FBB9EDD493FE}" type="presParOf" srcId="{60218231-2954-4E03-BA18-70849FB4482D}" destId="{C1DE5E57-5991-452E-B3EC-42152C446AED}" srcOrd="10" destOrd="0" presId="urn:microsoft.com/office/officeart/2005/8/layout/chevron1"/>
    <dgm:cxn modelId="{2162DE49-3EEB-48A1-8EAD-5D6361F5866D}" type="presParOf" srcId="{60218231-2954-4E03-BA18-70849FB4482D}" destId="{D615B71E-178C-45BF-96DD-8BDEEA59EA46}" srcOrd="11" destOrd="0" presId="urn:microsoft.com/office/officeart/2005/8/layout/chevron1"/>
    <dgm:cxn modelId="{519D1CA8-E762-4933-AC06-A61CDA8A9A76}" type="presParOf" srcId="{60218231-2954-4E03-BA18-70849FB4482D}" destId="{AB9E3CFA-9B59-4D00-B98C-EC8AC948053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1D6DE-8EF0-417B-B471-58A1B3681C43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757F2-28CA-4132-BCAD-6D2AEA7BDF3B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FA08B-8AD4-44F5-9FA0-C271BF9CE9D1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4 crédits ECTS</a:t>
          </a:r>
          <a:endParaRPr lang="en-US" sz="2200" kern="1200" dirty="0"/>
        </a:p>
      </dsp:txBody>
      <dsp:txXfrm>
        <a:off x="1057183" y="1805"/>
        <a:ext cx="9458416" cy="915310"/>
      </dsp:txXfrm>
    </dsp:sp>
    <dsp:sp modelId="{A2B0C3D7-5C52-46A9-9851-DD05B7C46501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D8F8C-C6E3-41FD-BAA3-03B749E864CF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D6F21-CE67-46D8-B98A-D269F5AADA32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11 séances (présentielles) de théorie</a:t>
          </a:r>
          <a:endParaRPr lang="en-US" sz="2200" kern="1200" dirty="0"/>
        </a:p>
      </dsp:txBody>
      <dsp:txXfrm>
        <a:off x="1057183" y="1145944"/>
        <a:ext cx="9458416" cy="915310"/>
      </dsp:txXfrm>
    </dsp:sp>
    <dsp:sp modelId="{E03E0601-55B3-4095-9B05-916CE57A77B3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AEAD5-FABC-4BB0-901E-A5DC3E8B663C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9B848-D2C8-44C3-8B73-C2CEC2459C46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8 séances de laboratoire</a:t>
          </a:r>
          <a:endParaRPr lang="en-US" sz="2200" kern="1200"/>
        </a:p>
      </dsp:txBody>
      <dsp:txXfrm>
        <a:off x="1057183" y="2290082"/>
        <a:ext cx="9458416" cy="915310"/>
      </dsp:txXfrm>
    </dsp:sp>
    <dsp:sp modelId="{2188BBFF-194C-4D8C-A334-6079EB1EDEA1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596D7-1A62-4B07-AF9B-6E24C2DFCB75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31374-1DE5-4613-BB36-8EE7B99F26C5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Un examen écrit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234F0-EF3E-4D9C-8B93-314274C85EA1}">
      <dsp:nvSpPr>
        <dsp:cNvPr id="0" name=""/>
        <dsp:cNvSpPr/>
      </dsp:nvSpPr>
      <dsp:spPr>
        <a:xfrm rot="10800000">
          <a:off x="1936811" y="2205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/>
            <a:t>Sécurité de l’information</a:t>
          </a:r>
        </a:p>
      </dsp:txBody>
      <dsp:txXfrm rot="10800000">
        <a:off x="2112259" y="2205"/>
        <a:ext cx="6817426" cy="701793"/>
      </dsp:txXfrm>
    </dsp:sp>
    <dsp:sp modelId="{D568E793-2B26-44B5-8A11-8CE22358DF76}">
      <dsp:nvSpPr>
        <dsp:cNvPr id="0" name=""/>
        <dsp:cNvSpPr/>
      </dsp:nvSpPr>
      <dsp:spPr>
        <a:xfrm>
          <a:off x="1585914" y="2205"/>
          <a:ext cx="701793" cy="7017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7741D-B62D-4101-AF02-7D8DA65F775E}">
      <dsp:nvSpPr>
        <dsp:cNvPr id="0" name=""/>
        <dsp:cNvSpPr/>
      </dsp:nvSpPr>
      <dsp:spPr>
        <a:xfrm rot="10800000">
          <a:off x="1936811" y="913488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/>
            <a:t>Sécurité logique et applicative</a:t>
          </a:r>
        </a:p>
      </dsp:txBody>
      <dsp:txXfrm rot="10800000">
        <a:off x="2112259" y="913488"/>
        <a:ext cx="6817426" cy="701793"/>
      </dsp:txXfrm>
    </dsp:sp>
    <dsp:sp modelId="{F9D57555-4CC0-4EF8-93E0-259845D8DBFA}">
      <dsp:nvSpPr>
        <dsp:cNvPr id="0" name=""/>
        <dsp:cNvSpPr/>
      </dsp:nvSpPr>
      <dsp:spPr>
        <a:xfrm>
          <a:off x="1585914" y="913488"/>
          <a:ext cx="701793" cy="7017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370E1-41E5-4902-A258-23DB5EA1E065}">
      <dsp:nvSpPr>
        <dsp:cNvPr id="0" name=""/>
        <dsp:cNvSpPr/>
      </dsp:nvSpPr>
      <dsp:spPr>
        <a:xfrm rot="10800000">
          <a:off x="1936811" y="1824772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/>
            <a:t>Sécurité des réseaux</a:t>
          </a:r>
        </a:p>
      </dsp:txBody>
      <dsp:txXfrm rot="10800000">
        <a:off x="2112259" y="1824772"/>
        <a:ext cx="6817426" cy="701793"/>
      </dsp:txXfrm>
    </dsp:sp>
    <dsp:sp modelId="{D774C40A-0AE3-4E90-AD14-2FCB0951C3E1}">
      <dsp:nvSpPr>
        <dsp:cNvPr id="0" name=""/>
        <dsp:cNvSpPr/>
      </dsp:nvSpPr>
      <dsp:spPr>
        <a:xfrm>
          <a:off x="1585914" y="1824772"/>
          <a:ext cx="701793" cy="7017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3E58B-7F67-4A00-831C-3F22C471296B}">
      <dsp:nvSpPr>
        <dsp:cNvPr id="0" name=""/>
        <dsp:cNvSpPr/>
      </dsp:nvSpPr>
      <dsp:spPr>
        <a:xfrm rot="10800000">
          <a:off x="1936811" y="2736056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/>
            <a:t>Sécurité des systèmes d’exploitation</a:t>
          </a:r>
        </a:p>
      </dsp:txBody>
      <dsp:txXfrm rot="10800000">
        <a:off x="2112259" y="2736056"/>
        <a:ext cx="6817426" cy="701793"/>
      </dsp:txXfrm>
    </dsp:sp>
    <dsp:sp modelId="{89981FAC-7C1E-4E53-A991-0828D8379D12}">
      <dsp:nvSpPr>
        <dsp:cNvPr id="0" name=""/>
        <dsp:cNvSpPr/>
      </dsp:nvSpPr>
      <dsp:spPr>
        <a:xfrm>
          <a:off x="1585914" y="2736056"/>
          <a:ext cx="701793" cy="70179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37031-4481-4D7F-933F-41F257F7EACE}">
      <dsp:nvSpPr>
        <dsp:cNvPr id="0" name=""/>
        <dsp:cNvSpPr/>
      </dsp:nvSpPr>
      <dsp:spPr>
        <a:xfrm rot="10800000">
          <a:off x="1936811" y="3647339"/>
          <a:ext cx="6992874" cy="701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100" kern="1200"/>
            <a:t>Sécurité physique et environnementale</a:t>
          </a:r>
        </a:p>
      </dsp:txBody>
      <dsp:txXfrm rot="10800000">
        <a:off x="2112259" y="3647339"/>
        <a:ext cx="6817426" cy="701793"/>
      </dsp:txXfrm>
    </dsp:sp>
    <dsp:sp modelId="{F68C25D1-F83D-4AD7-BAB7-158744B75D04}">
      <dsp:nvSpPr>
        <dsp:cNvPr id="0" name=""/>
        <dsp:cNvSpPr/>
      </dsp:nvSpPr>
      <dsp:spPr>
        <a:xfrm>
          <a:off x="1585914" y="3647339"/>
          <a:ext cx="701793" cy="70179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483A7-D68D-4C2C-9430-317FFF86AFE8}">
      <dsp:nvSpPr>
        <dsp:cNvPr id="0" name=""/>
        <dsp:cNvSpPr/>
      </dsp:nvSpPr>
      <dsp:spPr>
        <a:xfrm>
          <a:off x="0" y="883229"/>
          <a:ext cx="1512093" cy="6048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Faute</a:t>
          </a:r>
          <a:endParaRPr lang="fr-BE" sz="1400" kern="1200"/>
        </a:p>
      </dsp:txBody>
      <dsp:txXfrm>
        <a:off x="302419" y="883229"/>
        <a:ext cx="907256" cy="604837"/>
      </dsp:txXfrm>
    </dsp:sp>
    <dsp:sp modelId="{C353837E-FDC5-44ED-8855-1B8ED5C9FC58}">
      <dsp:nvSpPr>
        <dsp:cNvPr id="0" name=""/>
        <dsp:cNvSpPr/>
      </dsp:nvSpPr>
      <dsp:spPr>
        <a:xfrm>
          <a:off x="1360884" y="883229"/>
          <a:ext cx="1512093" cy="6048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Erreur</a:t>
          </a:r>
          <a:endParaRPr lang="fr-BE" sz="1400" kern="1200"/>
        </a:p>
      </dsp:txBody>
      <dsp:txXfrm>
        <a:off x="1663303" y="883229"/>
        <a:ext cx="907256" cy="604837"/>
      </dsp:txXfrm>
    </dsp:sp>
    <dsp:sp modelId="{F62095BD-3F6A-47D1-87E6-596EE83CAC19}">
      <dsp:nvSpPr>
        <dsp:cNvPr id="0" name=""/>
        <dsp:cNvSpPr/>
      </dsp:nvSpPr>
      <dsp:spPr>
        <a:xfrm>
          <a:off x="2721768" y="883229"/>
          <a:ext cx="1512093" cy="6048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Défaillance</a:t>
          </a:r>
          <a:endParaRPr lang="fr-BE" sz="1400" kern="1200"/>
        </a:p>
      </dsp:txBody>
      <dsp:txXfrm>
        <a:off x="3024187" y="883229"/>
        <a:ext cx="907256" cy="604837"/>
      </dsp:txXfrm>
    </dsp:sp>
    <dsp:sp modelId="{49DA5583-9F19-440B-B35F-BBC4D41764A7}">
      <dsp:nvSpPr>
        <dsp:cNvPr id="0" name=""/>
        <dsp:cNvSpPr/>
      </dsp:nvSpPr>
      <dsp:spPr>
        <a:xfrm>
          <a:off x="4082653" y="883229"/>
          <a:ext cx="1512093" cy="6048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Faute</a:t>
          </a:r>
          <a:endParaRPr lang="fr-BE" sz="1400" kern="1200"/>
        </a:p>
      </dsp:txBody>
      <dsp:txXfrm>
        <a:off x="4385072" y="883229"/>
        <a:ext cx="907256" cy="604837"/>
      </dsp:txXfrm>
    </dsp:sp>
    <dsp:sp modelId="{DE4A067E-7283-49BC-9FDB-EB389A2455D1}">
      <dsp:nvSpPr>
        <dsp:cNvPr id="0" name=""/>
        <dsp:cNvSpPr/>
      </dsp:nvSpPr>
      <dsp:spPr>
        <a:xfrm>
          <a:off x="5443537" y="883229"/>
          <a:ext cx="1512093" cy="6048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Erreur</a:t>
          </a:r>
          <a:endParaRPr lang="fr-BE" sz="1400" kern="1200"/>
        </a:p>
      </dsp:txBody>
      <dsp:txXfrm>
        <a:off x="5745956" y="883229"/>
        <a:ext cx="907256" cy="604837"/>
      </dsp:txXfrm>
    </dsp:sp>
    <dsp:sp modelId="{C1DE5E57-5991-452E-B3EC-42152C446AED}">
      <dsp:nvSpPr>
        <dsp:cNvPr id="0" name=""/>
        <dsp:cNvSpPr/>
      </dsp:nvSpPr>
      <dsp:spPr>
        <a:xfrm>
          <a:off x="6804421" y="883229"/>
          <a:ext cx="1512093" cy="6048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Défaillance</a:t>
          </a:r>
          <a:endParaRPr lang="fr-BE" sz="1400" kern="1200"/>
        </a:p>
      </dsp:txBody>
      <dsp:txXfrm>
        <a:off x="7106840" y="883229"/>
        <a:ext cx="907256" cy="604837"/>
      </dsp:txXfrm>
    </dsp:sp>
    <dsp:sp modelId="{AB9E3CFA-9B59-4D00-B98C-EC8AC9480531}">
      <dsp:nvSpPr>
        <dsp:cNvPr id="0" name=""/>
        <dsp:cNvSpPr/>
      </dsp:nvSpPr>
      <dsp:spPr>
        <a:xfrm>
          <a:off x="8165306" y="883229"/>
          <a:ext cx="1512093" cy="6048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…</a:t>
          </a:r>
          <a:endParaRPr lang="fr-BE" sz="1400" kern="1200"/>
        </a:p>
      </dsp:txBody>
      <dsp:txXfrm>
        <a:off x="8467725" y="883229"/>
        <a:ext cx="907256" cy="604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2D464-0A12-4242-9517-641EE96BF667}" type="datetimeFigureOut">
              <a:rPr lang="fr-BE" smtClean="0"/>
              <a:t>05-02-24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7B6C6-4ECA-4F6D-9940-13E217CBA48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163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8221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01028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468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79802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7181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29750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07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1712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5178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1735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437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0046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9258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41101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0058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7476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2598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4961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23027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Exemple d’erreur qui ne conduit pas à une défaillance: –Le circuit hydraulique d’un train d’atterrissage d’un avion est défectueux, les roues ne sortent pas, le système le détecte et utilise le circuit redondant pour faire sortir le train d’atterrissage.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73312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6765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369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7504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2090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2469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671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02473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3638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28080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6529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55937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0824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681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536048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25911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46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9236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47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04232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48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37993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49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7207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3184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51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4055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52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44194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53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78368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54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34950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94194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55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8243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56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65578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57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83888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58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08297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59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0440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60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14904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61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155140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62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75483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62B2D-7C99-4059-A35D-E37EBBA37F08}" type="slidenum">
              <a:rPr lang="fr-BE" smtClean="0"/>
              <a:t>63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13051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8016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8531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092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B6C6-4ECA-4F6D-9940-13E217CBA48E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915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B531C-73CB-4AE3-8EDE-B78EEB24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8DD9C1-7504-47C9-9684-AFA7BAB65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C3A0D0-CDD6-41DF-9807-7CC896F4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04B8-C4E9-4C31-AE39-239A3983CA22}" type="datetime1">
              <a:rPr lang="fr-BE" smtClean="0"/>
              <a:t>05-02-24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4FC6C2-88F6-4017-AF98-5C03CB8D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A43BB8-773D-46F4-86A2-EC3386D7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0056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CCEE4-54BB-48E5-B6CE-577E700D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C83097-BFC5-4BDD-B454-6BA418006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041D86-4051-4DC8-BDF6-1CC25C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6DB61-EDAF-4644-A582-407038496DDF}" type="datetime1">
              <a:rPr lang="fr-BE" smtClean="0"/>
              <a:t>05-02-24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639A06-8F3A-4358-AC33-3BDEFF74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DEDA32-3C42-45BF-AC37-E64FCEE3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444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4BF9F64-F9A6-4903-9862-B384D45B72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6D66AF2-6FB4-4848-9D85-E7BC835A7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491D89-51AD-41A9-8A93-AC661542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B460-7777-406C-907D-7F7AACC33123}" type="datetime1">
              <a:rPr lang="fr-BE" smtClean="0"/>
              <a:t>05-02-24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1D6E64-6A5E-4DBB-8DAB-BA1FBC07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75F0A-2AC5-4FEB-AFB2-9204E50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91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F8D75-E257-4AF9-9A80-1227D25B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937F3D-C2FA-4616-B4F1-1655C91BC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85DF65-0FAD-43D3-8518-E4ECDA29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731D-C936-4DC6-837E-759645AFED20}" type="datetime1">
              <a:rPr lang="fr-BE" smtClean="0"/>
              <a:t>05-02-24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DCF780-CFF1-4C97-A9F8-4B0431A6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E212AA-AFE5-4F26-9C62-4A8F03012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5813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B0888-F2D1-4308-825E-9198C3F3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CECFC3-89A1-40E3-860C-F929A9342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C1DF65-07E7-4990-9603-56B98CF1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D3CA-86C9-4E14-8750-EFF7A0D50AD4}" type="datetime1">
              <a:rPr lang="fr-BE" smtClean="0"/>
              <a:t>05-02-24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6975A4-7A03-47C0-A056-CAC2BA150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0FFF92-62BA-4C45-B676-950815DF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5190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2FF2A9-8240-4C75-ADD1-836ACD95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FD0DEE-E56F-4B0D-8A10-DDCE76C1A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F114ABF-6D4D-458A-9F6D-4ED4919A8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5D616A-757D-4CF3-8B45-F7A26B8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A6C-BFC6-45E1-9E74-5A0FEACEE847}" type="datetime1">
              <a:rPr lang="fr-BE" smtClean="0"/>
              <a:t>05-02-24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3CC3AA-0A96-4AE6-8D99-BA46382A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66423E-6F55-4DD7-9DE5-8BD681F5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540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CE70C-DBA2-458C-8894-E303E265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C1A3D5-11A3-4ACC-BF11-EBADBDFC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0D5EDD-63D4-4E49-8DBB-817248CB8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021804-AC5A-4675-B67B-184902205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3EB8C4-1DFD-488A-99C0-46B618BC5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1B76248-A242-4C07-8EB2-07D6D353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12416-1FF6-4156-80F2-0B0A01412BB1}" type="datetime1">
              <a:rPr lang="fr-BE" smtClean="0"/>
              <a:t>05-02-24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F0AA1BB-9CE9-4F91-A1A6-62394A67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EB5118-B26D-41E8-A806-39C85B7C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9090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83DDB7-1612-409B-A5A5-7B2F31BB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CC8D3CA-F543-48A2-BD9D-8C8C94E6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9EC-35F6-4D3E-B00B-56580BF6950D}" type="datetime1">
              <a:rPr lang="fr-BE" smtClean="0"/>
              <a:t>05-02-24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C74452-B425-4D08-8048-8F8D7373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3759EC-C4AC-4B0D-AC14-E64568D0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940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8BDE8E-10CB-40E0-A78A-CBB8F16C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A07E-1402-4284-9505-427084FD3F6E}" type="datetime1">
              <a:rPr lang="fr-BE" smtClean="0"/>
              <a:t>05-02-24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002A9F-245D-4AC0-B959-C5EA59E4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F7A580-5107-4195-A212-840396E8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468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82063-FC9E-4D12-832D-8460390D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5B40A-146D-4F17-944F-CFCDE08DC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C4874F-A242-4CEF-A5D9-CBC664C59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480ECC-8F65-4A88-B74F-32B4B4E1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4CF4-3217-434A-88D1-70F9C29DFDE3}" type="datetime1">
              <a:rPr lang="fr-BE" smtClean="0"/>
              <a:t>05-02-24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F96417-2B54-4A19-BD11-67672CDC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82335B-B948-4B19-BF17-6014EE23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4338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D09254-B530-4EC7-87BD-7987D370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3B0AA2-1CC6-4B5B-871B-7FA0B189E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54F9C5-4E36-434A-8D3A-479FA52FB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381F40-8708-49E4-87ED-C5B0C234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8AA10-7D86-4A3A-8FB4-88CCCBED1388}" type="datetime1">
              <a:rPr lang="fr-BE" smtClean="0"/>
              <a:t>05-02-24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F131FA-A76A-45D1-A54F-EE31AFD5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145A8-2923-443D-9855-A28BEBA2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578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212B98-EA68-4A7F-969D-11E57A40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27C156-0979-4F24-BD20-FC42BB044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7DA429-BAFB-4E8E-B07C-084D2D6A6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7AEC2-C35B-4C5B-AE96-0EA234A2D1CF}" type="datetime1">
              <a:rPr lang="fr-BE" smtClean="0"/>
              <a:t>05-02-24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7AEF13-23D6-486F-90A4-32E6F9A97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F75B2D-8083-4A29-9C58-E19DD91AD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BF351-0C04-4E4B-9BED-1F1216BFD59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7335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3.jpe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2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webextension" Target="../webextensions/webextension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webextension" Target="../webextensions/webextension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webextension" Target="../webextensions/webextension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onde.fr/archives/article/1990/01/18/gigantesque-panne-de-telephone-aux-etats-unis-un-bug-sur-le-reseau-att_3970920_1819218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Une bulle miniature et des pourcentages sur un papier imprimé avec la liste des cotations boursières">
            <a:extLst>
              <a:ext uri="{FF2B5EF4-FFF2-40B4-BE49-F238E27FC236}">
                <a16:creationId xmlns:a16="http://schemas.microsoft.com/office/drawing/2014/main" id="{1AD838EE-E138-45A7-855D-655E2116C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870" b="15130"/>
          <a:stretch/>
        </p:blipFill>
        <p:spPr>
          <a:xfrm>
            <a:off x="2" y="10"/>
            <a:ext cx="121919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46260E1-8504-4AE3-A635-858B1E60B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991" y="1680291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fr-FR" sz="7200"/>
              <a:t>Analyse de risques</a:t>
            </a:r>
            <a:endParaRPr lang="fr-BE" sz="72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4E4BB0-1ACB-48CC-84EE-4D0DE146C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991" y="3968516"/>
            <a:ext cx="7010018" cy="785251"/>
          </a:xfrm>
        </p:spPr>
        <p:txBody>
          <a:bodyPr>
            <a:normAutofit/>
          </a:bodyPr>
          <a:lstStyle/>
          <a:p>
            <a:pPr algn="l"/>
            <a:r>
              <a:rPr lang="fr-BE"/>
              <a:t>Introduction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40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CB3ED9-EB18-455B-8611-3239B085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 dirty="0"/>
              <a:t>Définition : Confidentialité</a:t>
            </a:r>
            <a:endParaRPr lang="fr-BE" sz="54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99D2DF-E51D-4920-AF92-CD9ED2D8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 dirty="0"/>
              <a:t>La propriété d’une information de ne pas être révélée à des utilisateurs non autorisés</a:t>
            </a:r>
          </a:p>
          <a:p>
            <a:endParaRPr lang="fr-BE" dirty="0"/>
          </a:p>
          <a:p>
            <a:r>
              <a:rPr lang="fr-BE" dirty="0"/>
              <a:t>Le système doit :</a:t>
            </a:r>
          </a:p>
          <a:p>
            <a:pPr lvl="1"/>
            <a:r>
              <a:rPr lang="fr-BE" sz="2800" dirty="0"/>
              <a:t>Empêcher les utilisateurs non autorisés de lire une information confidentielle</a:t>
            </a:r>
          </a:p>
          <a:p>
            <a:pPr lvl="1"/>
            <a:r>
              <a:rPr lang="fr-BE" sz="2800" dirty="0"/>
              <a:t>Empêcher la divulgation des informations confidentielles par un utilisateur autorisé à y avoir accès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225ED9-2D73-4A92-947C-35615E31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054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08F948-3FFA-4209-A6B1-82938A74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7" name="5secondes">
            <a:hlinkClick r:id="" action="ppaction://media"/>
            <a:extLst>
              <a:ext uri="{FF2B5EF4-FFF2-40B4-BE49-F238E27FC236}">
                <a16:creationId xmlns:a16="http://schemas.microsoft.com/office/drawing/2014/main" id="{F5EE857A-F3A0-45E5-9440-E2DCA11C66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6" y="675408"/>
            <a:ext cx="12176773" cy="5137223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B1A644-03BE-4DF8-8F98-6B4B8EA9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9375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13CE26-9AB3-4B24-9DDD-9054ADFA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fr-FR" sz="5400" dirty="0"/>
              <a:t>Définition : Intégrité</a:t>
            </a:r>
            <a:endParaRPr lang="fr-BE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CBBCCA-9327-432F-9F51-0E0DA149F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5"/>
            <a:ext cx="7596148" cy="4650159"/>
          </a:xfrm>
        </p:spPr>
        <p:txBody>
          <a:bodyPr anchor="t">
            <a:noAutofit/>
          </a:bodyPr>
          <a:lstStyle/>
          <a:p>
            <a:r>
              <a:rPr lang="fr-BE" sz="2400" dirty="0"/>
              <a:t>La propriété d’une information de ne pas être altérée.</a:t>
            </a:r>
          </a:p>
          <a:p>
            <a:endParaRPr lang="fr-BE" sz="2400" dirty="0"/>
          </a:p>
          <a:p>
            <a:r>
              <a:rPr lang="fr-BE" sz="2400" dirty="0"/>
              <a:t>Le système doit:</a:t>
            </a:r>
          </a:p>
          <a:p>
            <a:pPr lvl="1"/>
            <a:r>
              <a:rPr lang="fr-BE" dirty="0"/>
              <a:t>Garantir la modification légitime de l’information</a:t>
            </a:r>
          </a:p>
          <a:p>
            <a:pPr lvl="1"/>
            <a:r>
              <a:rPr lang="fr-BE" dirty="0"/>
              <a:t>Empêcher une modification indue de l’information </a:t>
            </a:r>
          </a:p>
          <a:p>
            <a:pPr lvl="2"/>
            <a:r>
              <a:rPr lang="fr-BE" sz="2400" dirty="0"/>
              <a:t>Pas de modification par les utilisateurs non autorisés </a:t>
            </a:r>
          </a:p>
          <a:p>
            <a:pPr lvl="2"/>
            <a:r>
              <a:rPr lang="fr-BE" sz="2400" dirty="0"/>
              <a:t>Pas de modification incorrecte par des utilisateurs autorisés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88D89A-2EA0-41D3-B75D-19B307208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0" r="15537" b="-3"/>
          <a:stretch/>
        </p:blipFill>
        <p:spPr>
          <a:xfrm>
            <a:off x="8552346" y="3005244"/>
            <a:ext cx="3064375" cy="31852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2D06FD-9313-43BF-B0E3-CDE88111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12</a:t>
            </a:fld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6228FE-67FB-47FD-9D1A-C7B20586CC5F}"/>
              </a:ext>
            </a:extLst>
          </p:cNvPr>
          <p:cNvSpPr txBox="1"/>
          <p:nvPr/>
        </p:nvSpPr>
        <p:spPr>
          <a:xfrm>
            <a:off x="8552346" y="6190488"/>
            <a:ext cx="3064375" cy="3651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fr-FR" sz="1300">
                <a:solidFill>
                  <a:srgbClr val="FFFFFF"/>
                </a:solidFill>
              </a:rPr>
              <a:t>Source : </a:t>
            </a:r>
            <a:r>
              <a:rPr lang="fr-FR" sz="1300" err="1">
                <a:solidFill>
                  <a:srgbClr val="FFFFFF"/>
                </a:solidFill>
              </a:rPr>
              <a:t>wikipedia</a:t>
            </a:r>
            <a:r>
              <a:rPr lang="fr-FR" sz="1300">
                <a:solidFill>
                  <a:srgbClr val="FFFFFF"/>
                </a:solidFill>
              </a:rPr>
              <a:t> (fake)</a:t>
            </a:r>
            <a:endParaRPr lang="fr-BE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67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2EDC18-4C2E-4908-91A4-0C72B3B5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fr-FR" sz="5400" dirty="0"/>
              <a:t>Définition : Disponibilité</a:t>
            </a:r>
            <a:endParaRPr lang="fr-BE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119B8-ABA1-4DDC-ACFD-0221F6F93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6842915" cy="4436456"/>
          </a:xfrm>
        </p:spPr>
        <p:txBody>
          <a:bodyPr anchor="t">
            <a:noAutofit/>
          </a:bodyPr>
          <a:lstStyle/>
          <a:p>
            <a:r>
              <a:rPr lang="fr-BE" dirty="0"/>
              <a:t>La propriété d’être accessible lorsque l’utilisateur autorisé en a besoin. </a:t>
            </a:r>
          </a:p>
          <a:p>
            <a:endParaRPr lang="fr-BE" dirty="0"/>
          </a:p>
          <a:p>
            <a:r>
              <a:rPr lang="fr-BE" dirty="0"/>
              <a:t>Le système doit: </a:t>
            </a:r>
          </a:p>
          <a:p>
            <a:pPr lvl="1"/>
            <a:r>
              <a:rPr lang="fr-BE" sz="2800" dirty="0"/>
              <a:t>Fournir l’accès à l’information pour que l’utilisateur autorisé puisse la consulter/modifier </a:t>
            </a:r>
          </a:p>
          <a:p>
            <a:pPr lvl="1"/>
            <a:r>
              <a:rPr lang="fr-BE" sz="2800" dirty="0"/>
              <a:t>Faire en sorte qu’aucun utilisateur ne puisse empêcher les utilisateurs autorisés d’avoir accès à l’information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31ECEF-7355-4499-B603-618EC5DF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" t="1" r="-803" b="3"/>
          <a:stretch/>
        </p:blipFill>
        <p:spPr>
          <a:xfrm>
            <a:off x="7176975" y="2231887"/>
            <a:ext cx="4714986" cy="377423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CF2888-5888-4E93-8CA7-D5D62CFE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1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33DEC-8B64-4E40-8A62-6CDB20D1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5A723A-D195-4CC8-ACAC-7F56A0AB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14</a:t>
            </a:fld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mplément 4" title="Wooclap - Make learning awesome">
                <a:extLst>
                  <a:ext uri="{FF2B5EF4-FFF2-40B4-BE49-F238E27FC236}">
                    <a16:creationId xmlns:a16="http://schemas.microsoft.com/office/drawing/2014/main" id="{FC537A9A-3913-4778-88C9-31E3D33E25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83506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omplément 4" title="Wooclap - Make learning awesome">
                <a:extLst>
                  <a:ext uri="{FF2B5EF4-FFF2-40B4-BE49-F238E27FC236}">
                    <a16:creationId xmlns:a16="http://schemas.microsoft.com/office/drawing/2014/main" id="{FC537A9A-3913-4778-88C9-31E3D33E25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09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3EFBBF-7FCC-47BD-8463-03757B3D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Disponibilité/Intégrité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9F1AC5-C00A-4908-A397-75EE89EF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/>
              <a:t>La disponibilité implique l’intégrité. Il ne sert à rien de rendre disponible une information fausse! </a:t>
            </a:r>
          </a:p>
          <a:p>
            <a:r>
              <a:rPr lang="fr-BE"/>
              <a:t>La disponibilité est une notion très temporelle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2EA62-955C-4EC8-A1A1-775BF2D51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3344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1F767-DA43-495F-B508-8374FB6F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419"/>
            <a:ext cx="10515600" cy="1325563"/>
          </a:xfrm>
        </p:spPr>
        <p:txBody>
          <a:bodyPr/>
          <a:lstStyle/>
          <a:p>
            <a:r>
              <a:rPr lang="fr-BE" dirty="0"/>
              <a:t>La trilogie de la sûreté de fonctionnement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503B2B-F885-4365-B465-E1FC2A991CB1}"/>
              </a:ext>
            </a:extLst>
          </p:cNvPr>
          <p:cNvSpPr/>
          <p:nvPr/>
        </p:nvSpPr>
        <p:spPr>
          <a:xfrm>
            <a:off x="3073400" y="3025775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Disponibilité</a:t>
            </a:r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FBFAF-50F8-4C7F-9347-DB88126919E4}"/>
              </a:ext>
            </a:extLst>
          </p:cNvPr>
          <p:cNvSpPr/>
          <p:nvPr/>
        </p:nvSpPr>
        <p:spPr>
          <a:xfrm>
            <a:off x="3073400" y="3622675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Confidentialité</a:t>
            </a:r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8C61E-4072-4507-BD8B-BD313B5E6591}"/>
              </a:ext>
            </a:extLst>
          </p:cNvPr>
          <p:cNvSpPr/>
          <p:nvPr/>
        </p:nvSpPr>
        <p:spPr>
          <a:xfrm>
            <a:off x="3073400" y="4219575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Intégrité</a:t>
            </a:r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098206-1811-49DA-91FE-9C45DD5E5684}"/>
              </a:ext>
            </a:extLst>
          </p:cNvPr>
          <p:cNvSpPr/>
          <p:nvPr/>
        </p:nvSpPr>
        <p:spPr>
          <a:xfrm>
            <a:off x="3073400" y="4867275"/>
            <a:ext cx="204470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Fiabilité</a:t>
            </a:r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BDBF4C-DF4B-4679-A8F6-890E73CBBD94}"/>
              </a:ext>
            </a:extLst>
          </p:cNvPr>
          <p:cNvSpPr/>
          <p:nvPr/>
        </p:nvSpPr>
        <p:spPr>
          <a:xfrm>
            <a:off x="3073400" y="5457825"/>
            <a:ext cx="204470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Maintenabilité</a:t>
            </a:r>
            <a:endParaRPr lang="fr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BAB3F-7984-4C75-BE04-1A5076D8AD33}"/>
              </a:ext>
            </a:extLst>
          </p:cNvPr>
          <p:cNvSpPr/>
          <p:nvPr/>
        </p:nvSpPr>
        <p:spPr>
          <a:xfrm>
            <a:off x="190500" y="5089525"/>
            <a:ext cx="204470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Sécurité-innocuité</a:t>
            </a:r>
            <a:endParaRPr lang="fr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004C5-B4AA-412D-BEC2-91F2372B14D0}"/>
              </a:ext>
            </a:extLst>
          </p:cNvPr>
          <p:cNvSpPr/>
          <p:nvPr/>
        </p:nvSpPr>
        <p:spPr>
          <a:xfrm>
            <a:off x="190500" y="3767138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Sécurité-immunité</a:t>
            </a:r>
            <a:endParaRPr lang="fr-BE"/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7C2ECB7F-58F7-4AB2-A133-EF676A18EC89}"/>
              </a:ext>
            </a:extLst>
          </p:cNvPr>
          <p:cNvCxnSpPr>
            <a:stCxn id="11" idx="3"/>
            <a:endCxn id="3" idx="1"/>
          </p:cNvCxnSpPr>
          <p:nvPr/>
        </p:nvCxnSpPr>
        <p:spPr>
          <a:xfrm flipV="1">
            <a:off x="2235200" y="3248025"/>
            <a:ext cx="838200" cy="7413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D45D136F-E82E-4F73-838C-7295A3B2C47D}"/>
              </a:ext>
            </a:extLst>
          </p:cNvPr>
          <p:cNvCxnSpPr>
            <a:stCxn id="11" idx="3"/>
            <a:endCxn id="6" idx="1"/>
          </p:cNvCxnSpPr>
          <p:nvPr/>
        </p:nvCxnSpPr>
        <p:spPr>
          <a:xfrm flipV="1">
            <a:off x="2235200" y="3844925"/>
            <a:ext cx="838200" cy="1444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08BA6A3E-2C50-46FE-9E29-FCCE2439E928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2235200" y="3989388"/>
            <a:ext cx="838200" cy="4524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09604444-2263-4766-97D1-EF334A87AC03}"/>
              </a:ext>
            </a:extLst>
          </p:cNvPr>
          <p:cNvSpPr/>
          <p:nvPr/>
        </p:nvSpPr>
        <p:spPr>
          <a:xfrm>
            <a:off x="3073400" y="2351088"/>
            <a:ext cx="2133600" cy="444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Attributs</a:t>
            </a:r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21A51C-E77D-4F95-BC06-830239DB4552}"/>
              </a:ext>
            </a:extLst>
          </p:cNvPr>
          <p:cNvSpPr/>
          <p:nvPr/>
        </p:nvSpPr>
        <p:spPr>
          <a:xfrm>
            <a:off x="5473700" y="1346200"/>
            <a:ext cx="2794000" cy="749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Sûreté de fonctionnement</a:t>
            </a:r>
            <a:endParaRPr lang="fr-BE"/>
          </a:p>
        </p:txBody>
      </p:sp>
      <p:sp>
        <p:nvSpPr>
          <p:cNvPr id="19" name="Organigramme : Alternative 18">
            <a:extLst>
              <a:ext uri="{FF2B5EF4-FFF2-40B4-BE49-F238E27FC236}">
                <a16:creationId xmlns:a16="http://schemas.microsoft.com/office/drawing/2014/main" id="{74128889-496E-4FFB-9F5F-A4D46092C704}"/>
              </a:ext>
            </a:extLst>
          </p:cNvPr>
          <p:cNvSpPr/>
          <p:nvPr/>
        </p:nvSpPr>
        <p:spPr>
          <a:xfrm>
            <a:off x="5803900" y="2351088"/>
            <a:ext cx="2133600" cy="444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Entraves</a:t>
            </a:r>
            <a:endParaRPr lang="fr-BE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B3A12E9-0EF5-4C7E-A925-40D6EFF91C1A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4140200" y="2095500"/>
            <a:ext cx="2730500" cy="25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75D45A2-1914-4497-957B-533354A6201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6870700" y="2095500"/>
            <a:ext cx="0" cy="25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AE9405A2-79B4-49FC-9689-28DC716086C1}"/>
              </a:ext>
            </a:extLst>
          </p:cNvPr>
          <p:cNvSpPr/>
          <p:nvPr/>
        </p:nvSpPr>
        <p:spPr>
          <a:xfrm>
            <a:off x="8632825" y="2351088"/>
            <a:ext cx="2133600" cy="444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Méthodes</a:t>
            </a:r>
            <a:endParaRPr lang="fr-BE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58C22EB-3566-476F-9CBE-0DDA0ACB2A6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>
            <a:off x="6870700" y="2095500"/>
            <a:ext cx="2828925" cy="25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2FCC7F6-9E7E-48AA-A8AB-89BA489B3FD1}"/>
              </a:ext>
            </a:extLst>
          </p:cNvPr>
          <p:cNvSpPr/>
          <p:nvPr/>
        </p:nvSpPr>
        <p:spPr>
          <a:xfrm>
            <a:off x="5848350" y="3025775"/>
            <a:ext cx="2044700" cy="444500"/>
          </a:xfrm>
          <a:prstGeom prst="rect">
            <a:avLst/>
          </a:prstGeom>
          <a:solidFill>
            <a:srgbClr val="F0AECA"/>
          </a:solidFill>
          <a:ln>
            <a:solidFill>
              <a:srgbClr val="F0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Faute</a:t>
            </a:r>
            <a:endParaRPr lang="fr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C81401-F396-45BF-9E6F-1F4B2079AED7}"/>
              </a:ext>
            </a:extLst>
          </p:cNvPr>
          <p:cNvSpPr/>
          <p:nvPr/>
        </p:nvSpPr>
        <p:spPr>
          <a:xfrm>
            <a:off x="5848350" y="3617913"/>
            <a:ext cx="2044700" cy="444500"/>
          </a:xfrm>
          <a:prstGeom prst="rect">
            <a:avLst/>
          </a:prstGeom>
          <a:solidFill>
            <a:srgbClr val="F0AECA"/>
          </a:solidFill>
          <a:ln>
            <a:solidFill>
              <a:srgbClr val="F0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Erreur</a:t>
            </a:r>
            <a:endParaRPr lang="fr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F00FA0-6A4A-4787-8A18-380EFD524DB1}"/>
              </a:ext>
            </a:extLst>
          </p:cNvPr>
          <p:cNvSpPr/>
          <p:nvPr/>
        </p:nvSpPr>
        <p:spPr>
          <a:xfrm>
            <a:off x="5848350" y="4219575"/>
            <a:ext cx="2044700" cy="444500"/>
          </a:xfrm>
          <a:prstGeom prst="rect">
            <a:avLst/>
          </a:prstGeom>
          <a:solidFill>
            <a:srgbClr val="F0AECA"/>
          </a:solidFill>
          <a:ln>
            <a:solidFill>
              <a:srgbClr val="F0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Défaillance</a:t>
            </a:r>
            <a:endParaRPr lang="fr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A07590-3DC2-4B81-B828-EC0DA16A36FD}"/>
              </a:ext>
            </a:extLst>
          </p:cNvPr>
          <p:cNvSpPr/>
          <p:nvPr/>
        </p:nvSpPr>
        <p:spPr>
          <a:xfrm>
            <a:off x="8578850" y="3025775"/>
            <a:ext cx="2241550" cy="444500"/>
          </a:xfrm>
          <a:prstGeom prst="rect">
            <a:avLst/>
          </a:prstGeom>
          <a:solidFill>
            <a:srgbClr val="BBE3D9"/>
          </a:solidFill>
          <a:ln>
            <a:solidFill>
              <a:srgbClr val="BBE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Prévention des fautes</a:t>
            </a:r>
            <a:endParaRPr lang="fr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7E97D5-6A4B-4842-9A53-521ACBCAAD38}"/>
              </a:ext>
            </a:extLst>
          </p:cNvPr>
          <p:cNvSpPr/>
          <p:nvPr/>
        </p:nvSpPr>
        <p:spPr>
          <a:xfrm>
            <a:off x="8578850" y="3617913"/>
            <a:ext cx="2241550" cy="444500"/>
          </a:xfrm>
          <a:prstGeom prst="rect">
            <a:avLst/>
          </a:prstGeom>
          <a:solidFill>
            <a:srgbClr val="BBE3D9"/>
          </a:solidFill>
          <a:ln>
            <a:solidFill>
              <a:srgbClr val="BBE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Tolérance aux fautes</a:t>
            </a:r>
            <a:endParaRPr lang="fr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317F41-B11B-49A2-AE66-3F0F34EA6A95}"/>
              </a:ext>
            </a:extLst>
          </p:cNvPr>
          <p:cNvSpPr/>
          <p:nvPr/>
        </p:nvSpPr>
        <p:spPr>
          <a:xfrm>
            <a:off x="8578850" y="4219575"/>
            <a:ext cx="2241550" cy="444500"/>
          </a:xfrm>
          <a:prstGeom prst="rect">
            <a:avLst/>
          </a:prstGeom>
          <a:solidFill>
            <a:srgbClr val="BBE3D9"/>
          </a:solidFill>
          <a:ln>
            <a:solidFill>
              <a:srgbClr val="BBE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Elimination des fautes</a:t>
            </a:r>
            <a:endParaRPr lang="fr-BE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73797E6D-A73F-4AAA-846A-A31A756C8A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249170" y="5089525"/>
            <a:ext cx="824230" cy="2478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226E0108-A544-487D-B464-82AAF5B3741C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235200" y="5311775"/>
            <a:ext cx="838200" cy="3683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635952-1B19-4748-A483-A4E0A171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0382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131BC-DB68-4212-947A-B64C8B76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Sûreté de fonctionnement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DE1260-F2F6-44F7-8CC4-90519BB64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Sûreté de fonctionnement (</a:t>
            </a:r>
            <a:r>
              <a:rPr lang="fr-BE" err="1"/>
              <a:t>SdF</a:t>
            </a:r>
            <a:r>
              <a:rPr lang="fr-BE"/>
              <a:t>) : </a:t>
            </a:r>
            <a:r>
              <a:rPr lang="fr-BE">
                <a:solidFill>
                  <a:srgbClr val="FF0000"/>
                </a:solidFill>
              </a:rPr>
              <a:t>ensemble d’attributs </a:t>
            </a:r>
            <a:r>
              <a:rPr lang="fr-BE"/>
              <a:t>qui traduisent les </a:t>
            </a:r>
            <a:r>
              <a:rPr lang="fr-BE">
                <a:solidFill>
                  <a:srgbClr val="FF0000"/>
                </a:solidFill>
              </a:rPr>
              <a:t>aptitudes d’un système </a:t>
            </a:r>
            <a:r>
              <a:rPr lang="fr-BE"/>
              <a:t>à satisfaire une </a:t>
            </a:r>
            <a:r>
              <a:rPr lang="fr-BE">
                <a:solidFill>
                  <a:srgbClr val="FF0000"/>
                </a:solidFill>
              </a:rPr>
              <a:t>fonction requise </a:t>
            </a:r>
            <a:r>
              <a:rPr lang="fr-BE"/>
              <a:t>dans un contexte donné.</a:t>
            </a:r>
          </a:p>
          <a:p>
            <a:endParaRPr lang="fr-BE"/>
          </a:p>
          <a:p>
            <a:r>
              <a:rPr lang="fr-BE"/>
              <a:t>La </a:t>
            </a:r>
            <a:r>
              <a:rPr lang="fr-BE">
                <a:solidFill>
                  <a:srgbClr val="FF0000"/>
                </a:solidFill>
              </a:rPr>
              <a:t>sûreté de fonctionnement </a:t>
            </a:r>
            <a:r>
              <a:rPr lang="fr-BE"/>
              <a:t>concerne la relation entre service </a:t>
            </a:r>
            <a:r>
              <a:rPr lang="fr-BE">
                <a:solidFill>
                  <a:srgbClr val="FF0000"/>
                </a:solidFill>
              </a:rPr>
              <a:t>spécifié</a:t>
            </a:r>
            <a:r>
              <a:rPr lang="fr-BE"/>
              <a:t> et service effectivement </a:t>
            </a:r>
            <a:r>
              <a:rPr lang="fr-BE">
                <a:solidFill>
                  <a:srgbClr val="FF0000"/>
                </a:solidFill>
              </a:rPr>
              <a:t>observé</a:t>
            </a:r>
            <a:r>
              <a:rPr lang="fr-BE"/>
              <a:t>.</a:t>
            </a:r>
          </a:p>
          <a:p>
            <a:endParaRPr lang="fr-BE"/>
          </a:p>
        </p:txBody>
      </p:sp>
      <p:pic>
        <p:nvPicPr>
          <p:cNvPr id="4" name="Picture 4" descr="Quels sont les différents numéros d'urgence en France ?">
            <a:extLst>
              <a:ext uri="{FF2B5EF4-FFF2-40B4-BE49-F238E27FC236}">
                <a16:creationId xmlns:a16="http://schemas.microsoft.com/office/drawing/2014/main" id="{863F0077-D6DE-47E4-A478-4B88EA7E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6" y="4773612"/>
            <a:ext cx="3165474" cy="15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igne de multiplication 4">
            <a:extLst>
              <a:ext uri="{FF2B5EF4-FFF2-40B4-BE49-F238E27FC236}">
                <a16:creationId xmlns:a16="http://schemas.microsoft.com/office/drawing/2014/main" id="{C55CC008-9968-4D5B-B9E4-940651DD8EAE}"/>
              </a:ext>
            </a:extLst>
          </p:cNvPr>
          <p:cNvSpPr/>
          <p:nvPr/>
        </p:nvSpPr>
        <p:spPr>
          <a:xfrm>
            <a:off x="6848846" y="4460874"/>
            <a:ext cx="2567834" cy="22082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172389-389C-4F28-A1D7-A8763CE5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179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mplément 3" title="Wooclap - Make learning awesome">
                <a:extLst>
                  <a:ext uri="{FF2B5EF4-FFF2-40B4-BE49-F238E27FC236}">
                    <a16:creationId xmlns:a16="http://schemas.microsoft.com/office/drawing/2014/main" id="{D6F9E31C-F776-4976-94FD-63FC9EB555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4715947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omplément 3" title="Wooclap - Make learning awesome">
                <a:extLst>
                  <a:ext uri="{FF2B5EF4-FFF2-40B4-BE49-F238E27FC236}">
                    <a16:creationId xmlns:a16="http://schemas.microsoft.com/office/drawing/2014/main" id="{D6F9E31C-F776-4976-94FD-63FC9EB555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931B0-5CD3-4A08-BD1E-730534AD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774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66E450-5663-43BC-A89F-A3E6A719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fr-FR" sz="5400"/>
              <a:t>Besoin de circuits et systèmes sûrs</a:t>
            </a:r>
            <a:endParaRPr lang="fr-BE" sz="540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1F63DF-E069-475B-9600-0779E2A9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fr-FR" sz="2200"/>
              <a:t>Télécommunication</a:t>
            </a:r>
          </a:p>
          <a:p>
            <a:r>
              <a:rPr lang="fr-FR" sz="2200"/>
              <a:t>Système transactionnel</a:t>
            </a:r>
          </a:p>
          <a:p>
            <a:pPr lvl="1"/>
            <a:r>
              <a:rPr lang="fr-FR" sz="2200"/>
              <a:t>Bancaire, réservation de place, gestions des matériaux, …</a:t>
            </a:r>
          </a:p>
          <a:p>
            <a:r>
              <a:rPr lang="fr-FR" sz="2200"/>
              <a:t>Domaine médical</a:t>
            </a:r>
          </a:p>
          <a:p>
            <a:pPr lvl="1"/>
            <a:r>
              <a:rPr lang="fr-FR" sz="2200"/>
              <a:t>Equipement de mesure et d’analyse, stimulateur cardiaque, …</a:t>
            </a:r>
          </a:p>
          <a:p>
            <a:r>
              <a:rPr lang="fr-FR" sz="2200"/>
              <a:t>Transport</a:t>
            </a:r>
          </a:p>
          <a:p>
            <a:pPr lvl="1"/>
            <a:r>
              <a:rPr lang="fr-FR" sz="2200"/>
              <a:t>Avion, train, automobile</a:t>
            </a:r>
          </a:p>
          <a:p>
            <a:r>
              <a:rPr lang="fr-FR" sz="2200"/>
              <a:t>…</a:t>
            </a:r>
            <a:endParaRPr lang="fr-BE" sz="22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2F0070-6698-478B-9941-CAE9284C7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89" r="32331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60C234-6BC1-44B1-9E26-1239BDDC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806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A061DD-12A4-4E7C-AF39-3957DECC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 dirty="0"/>
              <a:t>Espace « </a:t>
            </a:r>
            <a:r>
              <a:rPr lang="fr-FR" sz="5400" dirty="0" err="1"/>
              <a:t>learn</a:t>
            </a:r>
            <a:r>
              <a:rPr lang="fr-FR" sz="5400" dirty="0"/>
              <a:t> »</a:t>
            </a:r>
            <a:endParaRPr lang="fr-BE" sz="5400" dirty="0"/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CD897C-4E72-4E96-BEDB-6082746FA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FR" dirty="0"/>
              <a:t>Espace du cours : SE – BLOC1 – UE13 – Analyse de risques</a:t>
            </a:r>
          </a:p>
          <a:p>
            <a:pPr marL="0" indent="0">
              <a:buNone/>
            </a:pPr>
            <a:endParaRPr lang="fr-FR" dirty="0"/>
          </a:p>
          <a:p>
            <a:pPr lvl="1"/>
            <a:endParaRPr lang="fr-FR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46DE5-3B73-4BF3-97A4-5FDE02A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93BF351-0C04-4E4B-9BED-1F1216BFD59E}" type="slidenum">
              <a:rPr lang="fr-BE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704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41A210-4B2A-4909-A3CA-F65C2C38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Les attributs : sûreté et sécurité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3F09FC-9E39-42D5-A456-341393BAE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 sz="2400" dirty="0"/>
              <a:t>Sécurité innocuité = </a:t>
            </a:r>
            <a:r>
              <a:rPr lang="fr-BE" sz="2400" dirty="0" err="1"/>
              <a:t>safety</a:t>
            </a:r>
            <a:r>
              <a:rPr lang="fr-BE" sz="2400" dirty="0"/>
              <a:t> =&gt; sécurité</a:t>
            </a:r>
          </a:p>
          <a:p>
            <a:pPr lvl="1"/>
            <a:r>
              <a:rPr lang="fr-BE" dirty="0"/>
              <a:t>Absence d‘évènements dangereux, voire catastrophiques</a:t>
            </a:r>
          </a:p>
          <a:p>
            <a:pPr lvl="2"/>
            <a:r>
              <a:rPr lang="fr-BE" dirty="0"/>
              <a:t>La centrale n‘explose pas</a:t>
            </a:r>
          </a:p>
          <a:p>
            <a:pPr lvl="2"/>
            <a:r>
              <a:rPr lang="fr-BE" dirty="0"/>
              <a:t>La voiture freine à temps</a:t>
            </a:r>
          </a:p>
          <a:p>
            <a:pPr lvl="1"/>
            <a:endParaRPr lang="fr-BE" dirty="0"/>
          </a:p>
          <a:p>
            <a:r>
              <a:rPr lang="fr-BE" sz="2400" dirty="0"/>
              <a:t>Sécurité immunité = </a:t>
            </a:r>
            <a:r>
              <a:rPr lang="fr-BE" sz="2400" dirty="0" err="1"/>
              <a:t>security</a:t>
            </a:r>
            <a:r>
              <a:rPr lang="fr-BE" sz="2400" dirty="0"/>
              <a:t> =&gt; sureté</a:t>
            </a:r>
          </a:p>
          <a:p>
            <a:pPr lvl="1"/>
            <a:r>
              <a:rPr lang="fr-BE" dirty="0"/>
              <a:t>Confidentialité</a:t>
            </a:r>
          </a:p>
          <a:p>
            <a:pPr lvl="1"/>
            <a:r>
              <a:rPr lang="fr-BE" dirty="0"/>
              <a:t>Intégrité</a:t>
            </a:r>
          </a:p>
          <a:p>
            <a:pPr lvl="1"/>
            <a:r>
              <a:rPr lang="fr-BE" dirty="0"/>
              <a:t>Disponibilité</a:t>
            </a:r>
          </a:p>
          <a:p>
            <a:pPr lvl="1"/>
            <a:endParaRPr lang="fr-BE" sz="22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395582-0F4F-4532-942E-7EF5AE49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20</a:t>
            </a:fld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445D87-46F6-4619-BD1A-4F8062B496B7}"/>
              </a:ext>
            </a:extLst>
          </p:cNvPr>
          <p:cNvSpPr txBox="1"/>
          <p:nvPr/>
        </p:nvSpPr>
        <p:spPr>
          <a:xfrm rot="20467220">
            <a:off x="4224457" y="4065842"/>
            <a:ext cx="7300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7200"/>
              <a:t>cyber sécurité</a:t>
            </a:r>
          </a:p>
        </p:txBody>
      </p:sp>
    </p:spTree>
    <p:extLst>
      <p:ext uri="{BB962C8B-B14F-4D97-AF65-F5344CB8AC3E}">
        <p14:creationId xmlns:p14="http://schemas.microsoft.com/office/powerpoint/2010/main" val="8804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943265-FA01-4C27-95A7-E4CC7914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BE" sz="5400"/>
              <a:t>Définitions</a:t>
            </a:r>
          </a:p>
        </p:txBody>
      </p:sp>
      <p:pic>
        <p:nvPicPr>
          <p:cNvPr id="6" name="Picture 5" descr="Historique de la technologie des blocs bleus et des réseaux">
            <a:extLst>
              <a:ext uri="{FF2B5EF4-FFF2-40B4-BE49-F238E27FC236}">
                <a16:creationId xmlns:a16="http://schemas.microsoft.com/office/drawing/2014/main" id="{B0531DDF-03BD-4681-ACAA-4DCAC1674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5" r="46355"/>
          <a:stretch/>
        </p:blipFill>
        <p:spPr>
          <a:xfrm>
            <a:off x="1" y="10"/>
            <a:ext cx="3770333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5C1B1D-66DB-475D-932A-8FC24FCAC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422" y="2514600"/>
            <a:ext cx="7014450" cy="3675888"/>
          </a:xfrm>
        </p:spPr>
        <p:txBody>
          <a:bodyPr>
            <a:noAutofit/>
          </a:bodyPr>
          <a:lstStyle/>
          <a:p>
            <a:r>
              <a:rPr lang="fr-FR" dirty="0"/>
              <a:t>La </a:t>
            </a:r>
            <a:r>
              <a:rPr lang="fr-FR" dirty="0">
                <a:solidFill>
                  <a:srgbClr val="FF0000"/>
                </a:solidFill>
              </a:rPr>
              <a:t>cybersécurité</a:t>
            </a:r>
            <a:r>
              <a:rPr lang="fr-FR" dirty="0"/>
              <a:t> concerne la sécurité informatique, celle de l’information et la sécurité des réseaux, des environnements connectés à internet.</a:t>
            </a:r>
          </a:p>
          <a:p>
            <a:endParaRPr lang="fr-FR" dirty="0"/>
          </a:p>
          <a:p>
            <a:r>
              <a:rPr lang="fr-FR" dirty="0"/>
              <a:t>La notion de </a:t>
            </a:r>
            <a:r>
              <a:rPr lang="fr-FR" dirty="0">
                <a:solidFill>
                  <a:srgbClr val="FF0000"/>
                </a:solidFill>
              </a:rPr>
              <a:t>sécurité informatique </a:t>
            </a:r>
            <a:r>
              <a:rPr lang="fr-FR" dirty="0"/>
              <a:t>fait référence à des propriétés d’un système informatique qui s’exprime en termes de </a:t>
            </a:r>
            <a:r>
              <a:rPr lang="fr-FR" dirty="0">
                <a:solidFill>
                  <a:srgbClr val="FF0000"/>
                </a:solidFill>
              </a:rPr>
              <a:t>disponibilité</a:t>
            </a:r>
            <a:r>
              <a:rPr lang="fr-FR" dirty="0"/>
              <a:t>, d’</a:t>
            </a:r>
            <a:r>
              <a:rPr lang="fr-FR" dirty="0">
                <a:solidFill>
                  <a:srgbClr val="FF0000"/>
                </a:solidFill>
              </a:rPr>
              <a:t>intégrité</a:t>
            </a:r>
            <a:r>
              <a:rPr lang="fr-FR" dirty="0"/>
              <a:t> et de </a:t>
            </a:r>
            <a:r>
              <a:rPr lang="fr-FR" dirty="0">
                <a:solidFill>
                  <a:srgbClr val="FF0000"/>
                </a:solidFill>
              </a:rPr>
              <a:t>confidentialité</a:t>
            </a:r>
            <a:r>
              <a:rPr lang="fr-FR" dirty="0"/>
              <a:t>.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CC86C7-AD07-45D7-8010-FF470B4C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748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BF4E1-6A43-4FCC-9297-6C517056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Wooclap - Make learning awesome">
                <a:extLst>
                  <a:ext uri="{FF2B5EF4-FFF2-40B4-BE49-F238E27FC236}">
                    <a16:creationId xmlns:a16="http://schemas.microsoft.com/office/drawing/2014/main" id="{BAAF3091-CCA7-4558-A368-BA0A0E57277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7835211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Espace réservé du contenu 3" title="Wooclap - Make learning awesome">
                <a:extLst>
                  <a:ext uri="{FF2B5EF4-FFF2-40B4-BE49-F238E27FC236}">
                    <a16:creationId xmlns:a16="http://schemas.microsoft.com/office/drawing/2014/main" id="{BAAF3091-CCA7-4558-A368-BA0A0E5727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5FA593-241D-4ABA-88FE-1336EBFB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41133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CF8B3F-3AE6-4332-B57A-FA7308F3020B}"/>
              </a:ext>
            </a:extLst>
          </p:cNvPr>
          <p:cNvSpPr/>
          <p:nvPr/>
        </p:nvSpPr>
        <p:spPr>
          <a:xfrm>
            <a:off x="3687962" y="2707777"/>
            <a:ext cx="5399313" cy="2278153"/>
          </a:xfrm>
          <a:prstGeom prst="rect">
            <a:avLst/>
          </a:prstGeom>
          <a:solidFill>
            <a:srgbClr val="DAE3F3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Critères</a:t>
            </a:r>
          </a:p>
          <a:p>
            <a:pPr algn="ctr"/>
            <a:r>
              <a:rPr lang="fr-BE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</a:t>
            </a:r>
          </a:p>
          <a:p>
            <a:pPr algn="ctr"/>
            <a:r>
              <a:rPr lang="fr-BE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sécurité</a:t>
            </a:r>
            <a:endParaRPr lang="fr-BE" sz="32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D6717B-8444-4A73-A74C-D14B0BE3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Propriétés</a:t>
            </a:r>
            <a:endParaRPr lang="fr-BE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82DB53B-CCFD-46F1-A1FD-F79BE4E6CD89}"/>
              </a:ext>
            </a:extLst>
          </p:cNvPr>
          <p:cNvSpPr/>
          <p:nvPr/>
        </p:nvSpPr>
        <p:spPr>
          <a:xfrm>
            <a:off x="2817103" y="2515191"/>
            <a:ext cx="2116182" cy="641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Disponibilité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A8FBD10-91C1-41C6-9A2B-941C28B98525}"/>
              </a:ext>
            </a:extLst>
          </p:cNvPr>
          <p:cNvSpPr/>
          <p:nvPr/>
        </p:nvSpPr>
        <p:spPr>
          <a:xfrm>
            <a:off x="8103207" y="2515190"/>
            <a:ext cx="2116182" cy="641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Confidentialité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A18FC19-AF8A-48A4-9F2D-59D4CA41151D}"/>
              </a:ext>
            </a:extLst>
          </p:cNvPr>
          <p:cNvSpPr/>
          <p:nvPr/>
        </p:nvSpPr>
        <p:spPr>
          <a:xfrm>
            <a:off x="2817103" y="4428173"/>
            <a:ext cx="2116182" cy="641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Intégrité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59A1E95-CAF7-49F9-8F80-B7158E0D4C4E}"/>
              </a:ext>
            </a:extLst>
          </p:cNvPr>
          <p:cNvSpPr/>
          <p:nvPr/>
        </p:nvSpPr>
        <p:spPr>
          <a:xfrm>
            <a:off x="2817103" y="1690688"/>
            <a:ext cx="2116182" cy="641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Accessibilité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48FA5F0-E42A-4A8F-A21C-EE5F159321D4}"/>
              </a:ext>
            </a:extLst>
          </p:cNvPr>
          <p:cNvSpPr/>
          <p:nvPr/>
        </p:nvSpPr>
        <p:spPr>
          <a:xfrm>
            <a:off x="2817103" y="3276011"/>
            <a:ext cx="2116182" cy="641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Pérennité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75F7549-831A-43B6-8CFF-8352F784D0AD}"/>
              </a:ext>
            </a:extLst>
          </p:cNvPr>
          <p:cNvSpPr/>
          <p:nvPr/>
        </p:nvSpPr>
        <p:spPr>
          <a:xfrm>
            <a:off x="2817103" y="5235031"/>
            <a:ext cx="2116182" cy="641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Authenticité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3E6510-8B0F-4D07-BCC8-4E443C5637F5}"/>
              </a:ext>
            </a:extLst>
          </p:cNvPr>
          <p:cNvSpPr/>
          <p:nvPr/>
        </p:nvSpPr>
        <p:spPr>
          <a:xfrm>
            <a:off x="2817103" y="6018847"/>
            <a:ext cx="2116182" cy="641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Véracité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E5E2D42-9DD4-4164-81F0-E821D9AAA453}"/>
              </a:ext>
            </a:extLst>
          </p:cNvPr>
          <p:cNvSpPr/>
          <p:nvPr/>
        </p:nvSpPr>
        <p:spPr>
          <a:xfrm>
            <a:off x="8103207" y="4428173"/>
            <a:ext cx="2116182" cy="641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Traçabilité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B3A56F7-F1E0-479B-8AA6-7A5A799BDC88}"/>
              </a:ext>
            </a:extLst>
          </p:cNvPr>
          <p:cNvSpPr/>
          <p:nvPr/>
        </p:nvSpPr>
        <p:spPr>
          <a:xfrm>
            <a:off x="8103207" y="5235030"/>
            <a:ext cx="2116182" cy="641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Imputabilité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FB73FFC-1225-4231-8CF4-506768F63D68}"/>
              </a:ext>
            </a:extLst>
          </p:cNvPr>
          <p:cNvSpPr/>
          <p:nvPr/>
        </p:nvSpPr>
        <p:spPr>
          <a:xfrm>
            <a:off x="8103207" y="6018846"/>
            <a:ext cx="2116182" cy="641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Non-répudiation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42F6A9-1D4B-416B-A19E-F9EFAB3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58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A83F17-580E-4FB7-9620-23B297D9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fr-BE" sz="5400"/>
              <a:t>Priorités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28E82B-4AE8-439C-88B0-5A3502B58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fr-BE"/>
              <a:t>Pour les systèmes informatiques</a:t>
            </a:r>
          </a:p>
          <a:p>
            <a:pPr lvl="1"/>
            <a:r>
              <a:rPr lang="fr-BE" sz="2800"/>
              <a:t>La disponibilité est toujours requise, à divers degrés. </a:t>
            </a:r>
          </a:p>
          <a:p>
            <a:pPr marL="457200" lvl="1" indent="0">
              <a:buNone/>
            </a:pPr>
            <a:endParaRPr lang="fr-BE" sz="2800"/>
          </a:p>
          <a:p>
            <a:pPr lvl="1"/>
            <a:r>
              <a:rPr lang="fr-BE" sz="2800"/>
              <a:t>La fiabilité, la confidentialité peuvent être ou ne pas être requises (ou à des degrés divers)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70B79A-9D75-4951-B9DA-87F5A17A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63840" y="538836"/>
            <a:ext cx="4014216" cy="30106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0802362-88B7-4575-AC36-4D7C9E58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410" y="5185775"/>
            <a:ext cx="4873326" cy="118178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8A0A-D451-4FED-95F2-8D4B2B72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6305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831E1-C24E-4E38-AE1C-3190DD27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Espace réservé du contenu 4" title="Wooclap - Make learning awesome">
                <a:extLst>
                  <a:ext uri="{FF2B5EF4-FFF2-40B4-BE49-F238E27FC236}">
                    <a16:creationId xmlns:a16="http://schemas.microsoft.com/office/drawing/2014/main" id="{F13BDC83-F778-4E0F-96FB-ECA44CE6A86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22021564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Espace réservé du contenu 4" title="Wooclap - Make learning awesome">
                <a:extLst>
                  <a:ext uri="{FF2B5EF4-FFF2-40B4-BE49-F238E27FC236}">
                    <a16:creationId xmlns:a16="http://schemas.microsoft.com/office/drawing/2014/main" id="{F13BDC83-F778-4E0F-96FB-ECA44CE6A8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64889F-3CE6-450D-8A5E-569F8065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4618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E6794-B8D8-4AB5-8567-0180FDC5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Domaines d’application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4643BCA8-44C9-430D-B790-2D8A59CD6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2352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1AAA706-7979-4A90-A415-DD5A9C87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3851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68E793-2B26-44B5-8A11-8CE22358D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568E793-2B26-44B5-8A11-8CE22358D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7234F0-EF3E-4D9C-8B93-314274C85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927234F0-EF3E-4D9C-8B93-314274C85E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D57555-4CC0-4EF8-93E0-259845D8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9D57555-4CC0-4EF8-93E0-259845D8DB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97741D-B62D-4101-AF02-7D8DA65F7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C97741D-B62D-4101-AF02-7D8DA65F77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74C40A-0AE3-4E90-AD14-2FCB0951C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D774C40A-0AE3-4E90-AD14-2FCB0951C3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8370E1-41E5-4902-A258-23DB5EA1E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CA8370E1-41E5-4902-A258-23DB5EA1E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981FAC-7C1E-4E53-A991-0828D8379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89981FAC-7C1E-4E53-A991-0828D8379D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53E58B-7F67-4A00-831C-3F22C4712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553E58B-7F67-4A00-831C-3F22C47129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8C25D1-F83D-4AD7-BAB7-158744B75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F68C25D1-F83D-4AD7-BAB7-158744B75D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437031-4481-4D7F-933F-41F257F7E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06437031-4481-4D7F-933F-41F257F7E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1F767-DA43-495F-B508-8374FB6F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La trilogie de la </a:t>
            </a:r>
            <a:r>
              <a:rPr lang="fr-BE" err="1"/>
              <a:t>SdF</a:t>
            </a:r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503B2B-F885-4365-B465-E1FC2A991CB1}"/>
              </a:ext>
            </a:extLst>
          </p:cNvPr>
          <p:cNvSpPr/>
          <p:nvPr/>
        </p:nvSpPr>
        <p:spPr>
          <a:xfrm>
            <a:off x="3073400" y="3025775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Disponibilité</a:t>
            </a:r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FBFAF-50F8-4C7F-9347-DB88126919E4}"/>
              </a:ext>
            </a:extLst>
          </p:cNvPr>
          <p:cNvSpPr/>
          <p:nvPr/>
        </p:nvSpPr>
        <p:spPr>
          <a:xfrm>
            <a:off x="3073400" y="3622675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Confidentialité</a:t>
            </a:r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8C61E-4072-4507-BD8B-BD313B5E6591}"/>
              </a:ext>
            </a:extLst>
          </p:cNvPr>
          <p:cNvSpPr/>
          <p:nvPr/>
        </p:nvSpPr>
        <p:spPr>
          <a:xfrm>
            <a:off x="3073400" y="4219575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Intégrité</a:t>
            </a:r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098206-1811-49DA-91FE-9C45DD5E5684}"/>
              </a:ext>
            </a:extLst>
          </p:cNvPr>
          <p:cNvSpPr/>
          <p:nvPr/>
        </p:nvSpPr>
        <p:spPr>
          <a:xfrm>
            <a:off x="3073400" y="4867275"/>
            <a:ext cx="204470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Fiabilité</a:t>
            </a:r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BDBF4C-DF4B-4679-A8F6-890E73CBBD94}"/>
              </a:ext>
            </a:extLst>
          </p:cNvPr>
          <p:cNvSpPr/>
          <p:nvPr/>
        </p:nvSpPr>
        <p:spPr>
          <a:xfrm>
            <a:off x="3073400" y="5457825"/>
            <a:ext cx="204470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Maintenabilité</a:t>
            </a:r>
            <a:endParaRPr lang="fr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BAB3F-7984-4C75-BE04-1A5076D8AD33}"/>
              </a:ext>
            </a:extLst>
          </p:cNvPr>
          <p:cNvSpPr/>
          <p:nvPr/>
        </p:nvSpPr>
        <p:spPr>
          <a:xfrm>
            <a:off x="190500" y="5235575"/>
            <a:ext cx="204470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Sécurité-innocuité</a:t>
            </a:r>
            <a:endParaRPr lang="fr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004C5-B4AA-412D-BEC2-91F2372B14D0}"/>
              </a:ext>
            </a:extLst>
          </p:cNvPr>
          <p:cNvSpPr/>
          <p:nvPr/>
        </p:nvSpPr>
        <p:spPr>
          <a:xfrm>
            <a:off x="190500" y="3767138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Sécurité-immunité</a:t>
            </a:r>
            <a:endParaRPr lang="fr-BE"/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7C2ECB7F-58F7-4AB2-A133-EF676A18EC89}"/>
              </a:ext>
            </a:extLst>
          </p:cNvPr>
          <p:cNvCxnSpPr>
            <a:stCxn id="11" idx="3"/>
            <a:endCxn id="3" idx="1"/>
          </p:cNvCxnSpPr>
          <p:nvPr/>
        </p:nvCxnSpPr>
        <p:spPr>
          <a:xfrm flipV="1">
            <a:off x="2235200" y="3248025"/>
            <a:ext cx="838200" cy="7413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D45D136F-E82E-4F73-838C-7295A3B2C47D}"/>
              </a:ext>
            </a:extLst>
          </p:cNvPr>
          <p:cNvCxnSpPr>
            <a:stCxn id="11" idx="3"/>
            <a:endCxn id="6" idx="1"/>
          </p:cNvCxnSpPr>
          <p:nvPr/>
        </p:nvCxnSpPr>
        <p:spPr>
          <a:xfrm flipV="1">
            <a:off x="2235200" y="3844925"/>
            <a:ext cx="838200" cy="1444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08BA6A3E-2C50-46FE-9E29-FCCE2439E928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2235200" y="3989388"/>
            <a:ext cx="838200" cy="4524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09604444-2263-4766-97D1-EF334A87AC03}"/>
              </a:ext>
            </a:extLst>
          </p:cNvPr>
          <p:cNvSpPr/>
          <p:nvPr/>
        </p:nvSpPr>
        <p:spPr>
          <a:xfrm>
            <a:off x="3073400" y="2351088"/>
            <a:ext cx="2133600" cy="444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Attributs</a:t>
            </a:r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21A51C-E77D-4F95-BC06-830239DB4552}"/>
              </a:ext>
            </a:extLst>
          </p:cNvPr>
          <p:cNvSpPr/>
          <p:nvPr/>
        </p:nvSpPr>
        <p:spPr>
          <a:xfrm>
            <a:off x="5473700" y="1346200"/>
            <a:ext cx="2794000" cy="749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Sûreté de fonctionnement</a:t>
            </a:r>
            <a:endParaRPr lang="fr-BE"/>
          </a:p>
        </p:txBody>
      </p:sp>
      <p:sp>
        <p:nvSpPr>
          <p:cNvPr id="19" name="Organigramme : Alternative 18">
            <a:extLst>
              <a:ext uri="{FF2B5EF4-FFF2-40B4-BE49-F238E27FC236}">
                <a16:creationId xmlns:a16="http://schemas.microsoft.com/office/drawing/2014/main" id="{74128889-496E-4FFB-9F5F-A4D46092C704}"/>
              </a:ext>
            </a:extLst>
          </p:cNvPr>
          <p:cNvSpPr/>
          <p:nvPr/>
        </p:nvSpPr>
        <p:spPr>
          <a:xfrm>
            <a:off x="5803900" y="2351088"/>
            <a:ext cx="2133600" cy="444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Entraves</a:t>
            </a:r>
            <a:endParaRPr lang="fr-BE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B3A12E9-0EF5-4C7E-A925-40D6EFF91C1A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4140200" y="2095500"/>
            <a:ext cx="2730500" cy="25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75D45A2-1914-4497-957B-533354A6201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6870700" y="2095500"/>
            <a:ext cx="0" cy="25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AE9405A2-79B4-49FC-9689-28DC716086C1}"/>
              </a:ext>
            </a:extLst>
          </p:cNvPr>
          <p:cNvSpPr/>
          <p:nvPr/>
        </p:nvSpPr>
        <p:spPr>
          <a:xfrm>
            <a:off x="8632825" y="2351088"/>
            <a:ext cx="2133600" cy="444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Méthode</a:t>
            </a:r>
            <a:endParaRPr lang="fr-BE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58C22EB-3566-476F-9CBE-0DDA0ACB2A6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>
            <a:off x="6870700" y="2095500"/>
            <a:ext cx="2828925" cy="25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2FCC7F6-9E7E-48AA-A8AB-89BA489B3FD1}"/>
              </a:ext>
            </a:extLst>
          </p:cNvPr>
          <p:cNvSpPr/>
          <p:nvPr/>
        </p:nvSpPr>
        <p:spPr>
          <a:xfrm>
            <a:off x="5848350" y="3025775"/>
            <a:ext cx="2044700" cy="444500"/>
          </a:xfrm>
          <a:prstGeom prst="rect">
            <a:avLst/>
          </a:prstGeom>
          <a:solidFill>
            <a:srgbClr val="F0AECA"/>
          </a:solidFill>
          <a:ln>
            <a:solidFill>
              <a:srgbClr val="F0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Faute</a:t>
            </a:r>
            <a:endParaRPr lang="fr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C81401-F396-45BF-9E6F-1F4B2079AED7}"/>
              </a:ext>
            </a:extLst>
          </p:cNvPr>
          <p:cNvSpPr/>
          <p:nvPr/>
        </p:nvSpPr>
        <p:spPr>
          <a:xfrm>
            <a:off x="5848350" y="3617913"/>
            <a:ext cx="2044700" cy="444500"/>
          </a:xfrm>
          <a:prstGeom prst="rect">
            <a:avLst/>
          </a:prstGeom>
          <a:solidFill>
            <a:srgbClr val="F0AECA"/>
          </a:solidFill>
          <a:ln>
            <a:solidFill>
              <a:srgbClr val="F0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Erreur</a:t>
            </a:r>
            <a:endParaRPr lang="fr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F00FA0-6A4A-4787-8A18-380EFD524DB1}"/>
              </a:ext>
            </a:extLst>
          </p:cNvPr>
          <p:cNvSpPr/>
          <p:nvPr/>
        </p:nvSpPr>
        <p:spPr>
          <a:xfrm>
            <a:off x="5848350" y="4219575"/>
            <a:ext cx="2044700" cy="444500"/>
          </a:xfrm>
          <a:prstGeom prst="rect">
            <a:avLst/>
          </a:prstGeom>
          <a:solidFill>
            <a:srgbClr val="F0AECA"/>
          </a:solidFill>
          <a:ln>
            <a:solidFill>
              <a:srgbClr val="F0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Défaillance</a:t>
            </a:r>
            <a:endParaRPr lang="fr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A07590-3DC2-4B81-B828-EC0DA16A36FD}"/>
              </a:ext>
            </a:extLst>
          </p:cNvPr>
          <p:cNvSpPr/>
          <p:nvPr/>
        </p:nvSpPr>
        <p:spPr>
          <a:xfrm>
            <a:off x="8578850" y="3025775"/>
            <a:ext cx="2241550" cy="444500"/>
          </a:xfrm>
          <a:prstGeom prst="rect">
            <a:avLst/>
          </a:prstGeom>
          <a:solidFill>
            <a:srgbClr val="BBE3D9"/>
          </a:solidFill>
          <a:ln>
            <a:solidFill>
              <a:srgbClr val="BBE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Prévention des fautes</a:t>
            </a:r>
            <a:endParaRPr lang="fr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7E97D5-6A4B-4842-9A53-521ACBCAAD38}"/>
              </a:ext>
            </a:extLst>
          </p:cNvPr>
          <p:cNvSpPr/>
          <p:nvPr/>
        </p:nvSpPr>
        <p:spPr>
          <a:xfrm>
            <a:off x="8578850" y="3617913"/>
            <a:ext cx="2241550" cy="444500"/>
          </a:xfrm>
          <a:prstGeom prst="rect">
            <a:avLst/>
          </a:prstGeom>
          <a:solidFill>
            <a:srgbClr val="BBE3D9"/>
          </a:solidFill>
          <a:ln>
            <a:solidFill>
              <a:srgbClr val="BBE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Tolérance aux fautes</a:t>
            </a:r>
            <a:endParaRPr lang="fr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317F41-B11B-49A2-AE66-3F0F34EA6A95}"/>
              </a:ext>
            </a:extLst>
          </p:cNvPr>
          <p:cNvSpPr/>
          <p:nvPr/>
        </p:nvSpPr>
        <p:spPr>
          <a:xfrm>
            <a:off x="8578850" y="4219575"/>
            <a:ext cx="2241550" cy="444500"/>
          </a:xfrm>
          <a:prstGeom prst="rect">
            <a:avLst/>
          </a:prstGeom>
          <a:solidFill>
            <a:srgbClr val="BBE3D9"/>
          </a:solidFill>
          <a:ln>
            <a:solidFill>
              <a:srgbClr val="BBE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Elimination des fautes</a:t>
            </a:r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0B76D9-9EBC-42AC-A44A-30FD6F32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825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24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C1DB0A-32B3-468E-824D-BB960AB3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Les entraves : Faute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049B6-F7AC-4CC2-AB2E-C1DF95865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 dirty="0"/>
              <a:t>Une </a:t>
            </a:r>
            <a:r>
              <a:rPr lang="fr-BE" b="1" dirty="0"/>
              <a:t>faute</a:t>
            </a:r>
            <a:r>
              <a:rPr lang="fr-BE" dirty="0"/>
              <a:t> est la </a:t>
            </a:r>
            <a:r>
              <a:rPr lang="fr-BE" dirty="0">
                <a:solidFill>
                  <a:srgbClr val="FF0000"/>
                </a:solidFill>
              </a:rPr>
              <a:t>conséquence</a:t>
            </a:r>
            <a:r>
              <a:rPr lang="fr-BE" dirty="0"/>
              <a:t> d’une défaillance (en général humaine) lors de la conception du système.</a:t>
            </a:r>
          </a:p>
          <a:p>
            <a:r>
              <a:rPr lang="fr-BE" dirty="0"/>
              <a:t>On a une </a:t>
            </a:r>
            <a:r>
              <a:rPr lang="fr-BE" dirty="0">
                <a:solidFill>
                  <a:srgbClr val="FF0000"/>
                </a:solidFill>
              </a:rPr>
              <a:t>erreur</a:t>
            </a:r>
            <a:r>
              <a:rPr lang="fr-BE" dirty="0"/>
              <a:t> parce qu’il y a une faute (à la conception du système ou lors de son utilisation)</a:t>
            </a:r>
          </a:p>
          <a:p>
            <a:r>
              <a:rPr lang="fr-BE" dirty="0"/>
              <a:t>Est </a:t>
            </a:r>
            <a:r>
              <a:rPr lang="fr-BE" dirty="0">
                <a:solidFill>
                  <a:srgbClr val="FF0000"/>
                </a:solidFill>
              </a:rPr>
              <a:t>active</a:t>
            </a:r>
            <a:r>
              <a:rPr lang="fr-BE" dirty="0"/>
              <a:t> lorsqu’elle produit une erreur, sinon elle est </a:t>
            </a:r>
            <a:r>
              <a:rPr lang="fr-BE" dirty="0">
                <a:solidFill>
                  <a:srgbClr val="FF0000"/>
                </a:solidFill>
              </a:rPr>
              <a:t>dormante</a:t>
            </a:r>
          </a:p>
          <a:p>
            <a:pPr lvl="1"/>
            <a:endParaRPr lang="fr-BE" sz="2200" dirty="0"/>
          </a:p>
          <a:p>
            <a:endParaRPr lang="fr-BE" sz="2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22A06D-397D-474F-A26E-22823AC0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6063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3DD6D4-059F-4C71-AAB9-F4053D95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Les entraves : Erreur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F234F2-29BC-423D-9C0C-1FAA7C263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 dirty="0"/>
              <a:t>Est un </a:t>
            </a:r>
            <a:r>
              <a:rPr lang="fr-BE" dirty="0">
                <a:solidFill>
                  <a:srgbClr val="FF0000"/>
                </a:solidFill>
              </a:rPr>
              <a:t>état</a:t>
            </a:r>
            <a:r>
              <a:rPr lang="fr-BE" dirty="0"/>
              <a:t> atteint par le système qui n’était </a:t>
            </a:r>
            <a:r>
              <a:rPr lang="fr-BE" dirty="0">
                <a:solidFill>
                  <a:srgbClr val="FF0000"/>
                </a:solidFill>
              </a:rPr>
              <a:t>pas spécifié</a:t>
            </a:r>
            <a:r>
              <a:rPr lang="fr-BE" dirty="0"/>
              <a:t>, i.e., un état que le système n’était pas supposé atteindre</a:t>
            </a:r>
          </a:p>
          <a:p>
            <a:r>
              <a:rPr lang="fr-BE" dirty="0"/>
              <a:t>Une erreur peut entraîner une </a:t>
            </a:r>
            <a:r>
              <a:rPr lang="fr-BE" dirty="0">
                <a:solidFill>
                  <a:srgbClr val="FF0000"/>
                </a:solidFill>
              </a:rPr>
              <a:t>défaillance</a:t>
            </a:r>
            <a:r>
              <a:rPr lang="fr-BE" dirty="0"/>
              <a:t> du système (pas toujours)</a:t>
            </a:r>
          </a:p>
          <a:p>
            <a:r>
              <a:rPr lang="fr-BE" dirty="0"/>
              <a:t>Peut être rendue </a:t>
            </a:r>
            <a:r>
              <a:rPr lang="fr-BE" dirty="0">
                <a:solidFill>
                  <a:srgbClr val="FF0000"/>
                </a:solidFill>
              </a:rPr>
              <a:t>active</a:t>
            </a:r>
            <a:r>
              <a:rPr lang="fr-BE" dirty="0"/>
              <a:t> soit par une faute externe soit par une faute interne</a:t>
            </a:r>
          </a:p>
          <a:p>
            <a:r>
              <a:rPr lang="fr-BE" dirty="0"/>
              <a:t>Est dite </a:t>
            </a:r>
            <a:r>
              <a:rPr lang="fr-BE" dirty="0">
                <a:solidFill>
                  <a:srgbClr val="FF0000"/>
                </a:solidFill>
              </a:rPr>
              <a:t>latente</a:t>
            </a:r>
            <a:r>
              <a:rPr lang="fr-BE" dirty="0"/>
              <a:t> si elle n’a pas encore été détectée</a:t>
            </a:r>
          </a:p>
          <a:p>
            <a:r>
              <a:rPr lang="fr-BE" dirty="0"/>
              <a:t>Peut </a:t>
            </a:r>
            <a:r>
              <a:rPr lang="fr-BE" dirty="0">
                <a:solidFill>
                  <a:srgbClr val="FF0000"/>
                </a:solidFill>
              </a:rPr>
              <a:t>disparaître</a:t>
            </a:r>
            <a:r>
              <a:rPr lang="fr-BE" dirty="0"/>
              <a:t> sans être détectée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B4BF44-9680-4375-B053-104E8DD8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566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8A2A8-821D-47D1-94ED-C45E72DB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Organisation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7E076358-EE79-4CB1-9F10-E785A8B62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3566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CD61BB-BAD9-4C7D-BCDF-695C37E4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5195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AC7EB2-809C-4518-9779-F8E7894B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Les entraves : Défaillance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0E3D8E-1123-401E-B946-C4148CAD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 dirty="0"/>
              <a:t>Altération </a:t>
            </a:r>
            <a:r>
              <a:rPr lang="fr-BE" dirty="0">
                <a:solidFill>
                  <a:srgbClr val="FF0000"/>
                </a:solidFill>
              </a:rPr>
              <a:t>visible</a:t>
            </a:r>
            <a:r>
              <a:rPr lang="fr-BE" dirty="0"/>
              <a:t> du service à un instant t</a:t>
            </a:r>
          </a:p>
          <a:p>
            <a:r>
              <a:rPr lang="fr-BE" dirty="0"/>
              <a:t>Notion conventionnelle qui dépend des </a:t>
            </a:r>
            <a:r>
              <a:rPr lang="fr-BE" dirty="0">
                <a:solidFill>
                  <a:srgbClr val="FF0000"/>
                </a:solidFill>
              </a:rPr>
              <a:t>attentes vis-à-vis du système</a:t>
            </a:r>
          </a:p>
          <a:p>
            <a:r>
              <a:rPr lang="fr-BE" dirty="0"/>
              <a:t>Interne ou externe au système</a:t>
            </a:r>
          </a:p>
          <a:p>
            <a:r>
              <a:rPr lang="fr-BE" dirty="0"/>
              <a:t>Temporaire ou permanente</a:t>
            </a:r>
          </a:p>
          <a:p>
            <a:pPr marL="0" indent="0">
              <a:buNone/>
            </a:pPr>
            <a:endParaRPr lang="fr-BE" sz="2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3B49B-BD52-44A7-8AB5-282CEC3E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30</a:t>
            </a:fld>
            <a:endParaRPr lang="fr-B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ADDB550-B8B2-4DF4-81CB-CBA15942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0" y="4655877"/>
            <a:ext cx="1435735" cy="14216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B55A5B1-3CDD-4045-ACC2-77BA93208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71" y="4638673"/>
            <a:ext cx="979229" cy="1498820"/>
          </a:xfrm>
          <a:prstGeom prst="rect">
            <a:avLst/>
          </a:prstGeom>
        </p:spPr>
      </p:pic>
      <p:pic>
        <p:nvPicPr>
          <p:cNvPr id="13" name="Picture 2" descr="Lampe De Poche | Icons Gratuite">
            <a:extLst>
              <a:ext uri="{FF2B5EF4-FFF2-40B4-BE49-F238E27FC236}">
                <a16:creationId xmlns:a16="http://schemas.microsoft.com/office/drawing/2014/main" id="{E025DAD5-9737-4D67-8AF9-DA54DD43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1818" y="4655876"/>
            <a:ext cx="1421659" cy="142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5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D4ECE1-D9ED-48ED-B923-55B7311B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8D3035-D370-4270-91DF-7F70BFFC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029200"/>
            <a:ext cx="7214616" cy="477216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413CB7B-4567-4C72-805E-6FC78F71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12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81E902-00CE-4401-997A-B16822B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5400"/>
              <a:t>Exemple</a:t>
            </a:r>
            <a:endParaRPr lang="fr-BE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1C6400-C808-446C-84F3-6A67F48E5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fr-BE" sz="2200"/>
              <a:t>Bug dans le code d’un nœud de réseau → tampon de dimension 10 au lieu de 100</a:t>
            </a:r>
          </a:p>
          <a:p>
            <a:r>
              <a:rPr lang="fr-BE" sz="2200"/>
              <a:t>Circonstance: l’activité est forte </a:t>
            </a:r>
          </a:p>
          <a:p>
            <a:r>
              <a:rPr lang="fr-BE" sz="2200"/>
              <a:t>Conséquence: forte perte d’information (défaillance) </a:t>
            </a:r>
          </a:p>
          <a:p>
            <a:r>
              <a:rPr lang="fr-BE" sz="2200"/>
              <a:t>Si l’activité n’avait pas été forte, il n’y aurait pas eu de défaillance (malgré l‘erreur)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E34011E-745A-4806-BA6A-8910B930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307847"/>
            <a:ext cx="5458968" cy="42423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D5CC18-CF45-420D-89FE-B838F4A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1590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629441-D797-49E2-9425-84447FA2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fr-FR" sz="5400"/>
              <a:t>Exemple</a:t>
            </a:r>
            <a:endParaRPr lang="fr-BE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A3903A-700B-4F19-9CD4-5513E646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fr-BE" sz="2400"/>
              <a:t>Les clients du réseau peuvent devenir plus exigeants, et ne plus demander un délai de T, mais un délai de T/4 </a:t>
            </a:r>
          </a:p>
          <a:p>
            <a:r>
              <a:rPr lang="fr-BE" sz="2400"/>
              <a:t>Sans que le système ait changé, on peut donc être confronté à l’apparition d’une défaillance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70D585-EB81-41D2-808D-DE552AC2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62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36BFD-ADD7-4573-A459-70DE9BA5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Chaine de fautes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BCFA85-7DC0-4F00-89E7-118F303B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34</a:t>
            </a:fld>
            <a:endParaRPr lang="fr-BE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A9D13113-3E26-4206-A74E-A5CE9BEA2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652240"/>
              </p:ext>
            </p:extLst>
          </p:nvPr>
        </p:nvGraphicFramePr>
        <p:xfrm>
          <a:off x="1346200" y="1726142"/>
          <a:ext cx="9677400" cy="2371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2" descr="Ram Barrette Mémoire KINGSTON 2Go DDR3 PC3-10600U KVR1333D3N9/2G 2Rx8  1333MHz - Prix pas cher - Cdiscount">
            <a:extLst>
              <a:ext uri="{FF2B5EF4-FFF2-40B4-BE49-F238E27FC236}">
                <a16:creationId xmlns:a16="http://schemas.microsoft.com/office/drawing/2014/main" id="{F30A937C-FEA1-49C0-8254-DC0A546A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7" y="4205824"/>
            <a:ext cx="1287925" cy="12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B1C57341-1EFC-4E5A-9184-6908057D8472}"/>
              </a:ext>
            </a:extLst>
          </p:cNvPr>
          <p:cNvSpPr/>
          <p:nvPr/>
        </p:nvSpPr>
        <p:spPr>
          <a:xfrm>
            <a:off x="1480595" y="4739826"/>
            <a:ext cx="833377" cy="21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9" name="Picture 6" descr="Top 10 des processeurs intel core i7 - Rue-Montgallet.com">
            <a:extLst>
              <a:ext uri="{FF2B5EF4-FFF2-40B4-BE49-F238E27FC236}">
                <a16:creationId xmlns:a16="http://schemas.microsoft.com/office/drawing/2014/main" id="{35DB26CB-0484-4540-AB60-92A5206C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67" y="4550561"/>
            <a:ext cx="1063906" cy="59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3FE702E7-426E-4981-A158-F30635B6DCC2}"/>
              </a:ext>
            </a:extLst>
          </p:cNvPr>
          <p:cNvSpPr/>
          <p:nvPr/>
        </p:nvSpPr>
        <p:spPr>
          <a:xfrm>
            <a:off x="3647091" y="4739826"/>
            <a:ext cx="833377" cy="21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1" name="Picture 8" descr="Meilleur ordinateur de bureau : lequel choisir ? Nos recommandations">
            <a:extLst>
              <a:ext uri="{FF2B5EF4-FFF2-40B4-BE49-F238E27FC236}">
                <a16:creationId xmlns:a16="http://schemas.microsoft.com/office/drawing/2014/main" id="{CFA13786-B91F-48EB-A081-F3AE1AB64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05" y="4464654"/>
            <a:ext cx="1157495" cy="77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74E3E686-594D-4752-896D-E736D187AB05}"/>
              </a:ext>
            </a:extLst>
          </p:cNvPr>
          <p:cNvSpPr/>
          <p:nvPr/>
        </p:nvSpPr>
        <p:spPr>
          <a:xfrm>
            <a:off x="5815043" y="4739822"/>
            <a:ext cx="833377" cy="21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3" name="Picture 10" descr="Nucléaire : des circuits de refroidissement de 29 réacteurs atteints par  une corrosion importante">
            <a:extLst>
              <a:ext uri="{FF2B5EF4-FFF2-40B4-BE49-F238E27FC236}">
                <a16:creationId xmlns:a16="http://schemas.microsoft.com/office/drawing/2014/main" id="{69E61026-910E-449F-8E66-74F47F210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541" y="4356025"/>
            <a:ext cx="1878117" cy="98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entrale nucléaire du Bugey : Salle des machines (étage inférieur) des  'tranches' 4 et 5. Circuit de refroidissement. Ici, les impressionnantes  'pipes' des condenseurs, qui envoie la vapeur du circuit secondaire (">
            <a:extLst>
              <a:ext uri="{FF2B5EF4-FFF2-40B4-BE49-F238E27FC236}">
                <a16:creationId xmlns:a16="http://schemas.microsoft.com/office/drawing/2014/main" id="{EF712DFF-3CA9-48D7-BE7C-29B70E5B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45" y="4284354"/>
            <a:ext cx="1699369" cy="11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801493D6-F565-434F-AFE3-618E720795B8}"/>
              </a:ext>
            </a:extLst>
          </p:cNvPr>
          <p:cNvSpPr/>
          <p:nvPr/>
        </p:nvSpPr>
        <p:spPr>
          <a:xfrm>
            <a:off x="8893060" y="4739822"/>
            <a:ext cx="833377" cy="21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4237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8CC1D-3F9E-49EE-85F1-009A1B5E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Résumé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4F4104-7678-46C0-AC12-0E6AFE4A9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Une défaillance est causée par une erreur, elle-même causée par une faute </a:t>
            </a:r>
          </a:p>
          <a:p>
            <a:r>
              <a:rPr lang="fr-BE"/>
              <a:t>Le concept de défaillance dépend des spécifications du service </a:t>
            </a:r>
          </a:p>
          <a:p>
            <a:r>
              <a:rPr lang="fr-BE"/>
              <a:t>Cette spécification peut évoluer avec le temps 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84DBEAC4-3AE0-4FD1-B9D9-2BFCC83FEF7A}"/>
              </a:ext>
            </a:extLst>
          </p:cNvPr>
          <p:cNvSpPr/>
          <p:nvPr/>
        </p:nvSpPr>
        <p:spPr>
          <a:xfrm>
            <a:off x="1128409" y="4708187"/>
            <a:ext cx="2762655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D13FF8-DCF8-4055-807B-AF2D5C144B67}"/>
              </a:ext>
            </a:extLst>
          </p:cNvPr>
          <p:cNvSpPr txBox="1"/>
          <p:nvPr/>
        </p:nvSpPr>
        <p:spPr>
          <a:xfrm>
            <a:off x="4181273" y="4612984"/>
            <a:ext cx="6099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800"/>
              <a:t>Il faut donc classer les défaillances.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4E6777-1E87-40E2-A78C-BE1092D6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02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E24847-05A9-44CD-82C6-2D0E2A5A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000"/>
              <a:t>Classification des défaillances : Objectifs</a:t>
            </a:r>
            <a:endParaRPr lang="fr-BE" sz="5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0CACEF-A4D5-4991-A602-0F6D2770C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r>
              <a:rPr lang="fr-BE"/>
              <a:t>Mieux les comprendre </a:t>
            </a:r>
          </a:p>
          <a:p>
            <a:r>
              <a:rPr lang="fr-BE"/>
              <a:t>Connaître l’impact (financier, temporel, </a:t>
            </a:r>
            <a:r>
              <a:rPr lang="fr-BE" err="1"/>
              <a:t>etc</a:t>
            </a:r>
            <a:r>
              <a:rPr lang="fr-BE"/>
              <a:t>) </a:t>
            </a:r>
          </a:p>
          <a:p>
            <a:r>
              <a:rPr lang="fr-BE"/>
              <a:t>Les éradiquer</a:t>
            </a:r>
          </a:p>
          <a:p>
            <a:endParaRPr lang="fr-BE"/>
          </a:p>
          <a:p>
            <a:r>
              <a:rPr lang="fr-BE"/>
              <a:t>Classer les défaillances suivant un ensemble de critères</a:t>
            </a:r>
          </a:p>
          <a:p>
            <a:pPr lvl="1"/>
            <a:r>
              <a:rPr lang="fr-BE" sz="2800"/>
              <a:t>Responsable</a:t>
            </a:r>
          </a:p>
          <a:p>
            <a:pPr lvl="1"/>
            <a:r>
              <a:rPr lang="fr-BE" sz="2800"/>
              <a:t>Occurrence</a:t>
            </a:r>
          </a:p>
          <a:p>
            <a:pPr lvl="1"/>
            <a:r>
              <a:rPr lang="fr-BE" sz="2800"/>
              <a:t>Perception</a:t>
            </a:r>
          </a:p>
          <a:p>
            <a:pPr lvl="1"/>
            <a:r>
              <a:rPr lang="fr-BE" sz="2800"/>
              <a:t>Nature</a:t>
            </a:r>
          </a:p>
          <a:p>
            <a:pPr lvl="1"/>
            <a:r>
              <a:rPr lang="fr-BE" sz="2800"/>
              <a:t>Gravité</a:t>
            </a:r>
          </a:p>
          <a:p>
            <a:pPr lvl="1"/>
            <a:endParaRPr lang="fr-BE" sz="22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DF52BD-B350-46EF-A766-8695BE1F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5584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mplément 3" title="Wooclap - Make learning awesome">
                <a:extLst>
                  <a:ext uri="{FF2B5EF4-FFF2-40B4-BE49-F238E27FC236}">
                    <a16:creationId xmlns:a16="http://schemas.microsoft.com/office/drawing/2014/main" id="{76692139-FCA6-4F52-BA4D-BD70617060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591486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omplément 3" title="Wooclap - Make learning awesome">
                <a:extLst>
                  <a:ext uri="{FF2B5EF4-FFF2-40B4-BE49-F238E27FC236}">
                    <a16:creationId xmlns:a16="http://schemas.microsoft.com/office/drawing/2014/main" id="{76692139-FCA6-4F52-BA4D-BD7061706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73BA4B-D9C5-4D7E-B0DD-6AFD60B8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1361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3C8C05-24DA-4CC2-94F8-990953F5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Identification du responsable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BED6F6-A129-49C3-A977-CEFB23EE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 sz="2400"/>
              <a:t>Peut-être compliqué: </a:t>
            </a:r>
          </a:p>
          <a:p>
            <a:pPr lvl="1"/>
            <a:r>
              <a:rPr lang="fr-BE"/>
              <a:t>Exemple: endommagement d’un disque par une coupure de courant. Perte de données sensible pour l’entreprise (pas de RAID)</a:t>
            </a:r>
          </a:p>
          <a:p>
            <a:r>
              <a:rPr lang="fr-BE" sz="2400"/>
              <a:t> Responsable? </a:t>
            </a:r>
          </a:p>
          <a:p>
            <a:pPr lvl="1"/>
            <a:r>
              <a:rPr lang="fr-BE"/>
              <a:t>Celui qui manœuvre le disjoncteur? </a:t>
            </a:r>
          </a:p>
          <a:p>
            <a:pPr lvl="1"/>
            <a:r>
              <a:rPr lang="fr-BE"/>
              <a:t>Celui qui a mis le disque sur le réseau? </a:t>
            </a:r>
          </a:p>
          <a:p>
            <a:pPr lvl="1"/>
            <a:r>
              <a:rPr lang="fr-BE"/>
              <a:t>Celui qui n’a pas sauvegardé les données? </a:t>
            </a:r>
          </a:p>
          <a:p>
            <a:pPr lvl="1"/>
            <a:r>
              <a:rPr lang="fr-BE"/>
              <a:t>Le vendeur de disque?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7CE77B-3E47-4541-B027-50284FD3B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2995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FD1C12-B348-4473-9268-3C6C3B09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Occurrence des défaillances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84AE8F-8F18-4986-9F07-4576400AA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/>
              <a:t>Transitoire</a:t>
            </a:r>
          </a:p>
          <a:p>
            <a:pPr lvl="1"/>
            <a:r>
              <a:rPr lang="fr-BE" sz="2800"/>
              <a:t>Se produit de manière isolée</a:t>
            </a:r>
          </a:p>
          <a:p>
            <a:r>
              <a:rPr lang="fr-BE"/>
              <a:t>Intermittente</a:t>
            </a:r>
          </a:p>
          <a:p>
            <a:pPr lvl="1"/>
            <a:r>
              <a:rPr lang="fr-BE" sz="2800"/>
              <a:t>Se produit de façon sporadique (exemple de la division)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AF202F-9445-44A1-9051-8C11853B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39</a:t>
            </a:fld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BC0995-3AA6-4E7E-A192-91197AFF2D62}"/>
              </a:ext>
            </a:extLst>
          </p:cNvPr>
          <p:cNvSpPr txBox="1"/>
          <p:nvPr/>
        </p:nvSpPr>
        <p:spPr>
          <a:xfrm>
            <a:off x="1446662" y="4637797"/>
            <a:ext cx="95124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4000">
                <a:solidFill>
                  <a:srgbClr val="FF0000"/>
                </a:solidFill>
              </a:rPr>
              <a:t>Les défaillances non permanentes sont difficiles à modéliser et à traiter</a:t>
            </a:r>
          </a:p>
        </p:txBody>
      </p:sp>
    </p:spTree>
    <p:extLst>
      <p:ext uri="{BB962C8B-B14F-4D97-AF65-F5344CB8AC3E}">
        <p14:creationId xmlns:p14="http://schemas.microsoft.com/office/powerpoint/2010/main" val="39245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6B79D3-188E-474A-87CA-84C535D7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Espace réservé du contenu 3" title="Wooclap - Make learning awesome">
                <a:extLst>
                  <a:ext uri="{FF2B5EF4-FFF2-40B4-BE49-F238E27FC236}">
                    <a16:creationId xmlns:a16="http://schemas.microsoft.com/office/drawing/2014/main" id="{60C794C7-49C3-40D6-B3D2-5A5F03DF6C4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57676744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Espace réservé du contenu 3" title="Wooclap - Make learning awesome">
                <a:extLst>
                  <a:ext uri="{FF2B5EF4-FFF2-40B4-BE49-F238E27FC236}">
                    <a16:creationId xmlns:a16="http://schemas.microsoft.com/office/drawing/2014/main" id="{60C794C7-49C3-40D6-B3D2-5A5F03DF6C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A69D60-0BA6-482C-8693-C700531D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18054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BCA386-8271-46AB-8971-4950FBE8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Suivant la perception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ED36B5-CC30-4A47-8D1F-FE28F8BC9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/>
              <a:t>Défaillance cohérente</a:t>
            </a:r>
          </a:p>
          <a:p>
            <a:pPr lvl="1"/>
            <a:r>
              <a:rPr lang="fr-BE" sz="2800"/>
              <a:t>tous les utilisateurs ont la même perception</a:t>
            </a:r>
          </a:p>
          <a:p>
            <a:pPr lvl="2"/>
            <a:r>
              <a:rPr lang="fr-BE" sz="2800"/>
              <a:t>Le réseau ne délivre pas les paquets dans le temps imparti </a:t>
            </a:r>
          </a:p>
          <a:p>
            <a:pPr lvl="2"/>
            <a:r>
              <a:rPr lang="fr-BE" sz="2800"/>
              <a:t>Des pertes d’informations sont constatées sur tout le réseau</a:t>
            </a:r>
          </a:p>
          <a:p>
            <a:pPr lvl="2"/>
            <a:endParaRPr lang="fr-BE" sz="2800"/>
          </a:p>
          <a:p>
            <a:r>
              <a:rPr lang="fr-BE"/>
              <a:t>Défaillance byzantine: </a:t>
            </a:r>
          </a:p>
          <a:p>
            <a:pPr lvl="1"/>
            <a:r>
              <a:rPr lang="fr-BE" sz="2800"/>
              <a:t>n’est constatée que par certains utilisateurs</a:t>
            </a:r>
          </a:p>
          <a:p>
            <a:pPr lvl="2"/>
            <a:r>
              <a:rPr lang="fr-BE" sz="2800"/>
              <a:t>L’utilisateur du terminal 5 trouve le réseau très lent </a:t>
            </a:r>
          </a:p>
          <a:p>
            <a:pPr lvl="2"/>
            <a:r>
              <a:rPr lang="fr-BE" sz="2800"/>
              <a:t>L’utilisateur du terminal 5 ne reçoit pas toute l’information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3801FB-E441-4201-B073-B89A1744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1759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806DBB-5A40-4881-AB6D-6B7B062F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fr-BE" sz="5400"/>
              <a:t>Suivant la nature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4229CB-96B6-4EE2-A3B5-040075D4F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1934791"/>
            <a:ext cx="6897253" cy="4786684"/>
          </a:xfrm>
        </p:spPr>
        <p:txBody>
          <a:bodyPr anchor="t">
            <a:noAutofit/>
          </a:bodyPr>
          <a:lstStyle/>
          <a:p>
            <a:r>
              <a:rPr lang="fr-BE" sz="2400" dirty="0"/>
              <a:t>Défaillance de valeur:</a:t>
            </a:r>
          </a:p>
          <a:p>
            <a:pPr lvl="1"/>
            <a:r>
              <a:rPr lang="fr-BE" dirty="0"/>
              <a:t>L’information est altérée lors de sa transmission, les valeurs sont modifiées</a:t>
            </a:r>
          </a:p>
          <a:p>
            <a:pPr lvl="2"/>
            <a:r>
              <a:rPr lang="fr-BE" sz="2400" dirty="0"/>
              <a:t>L’imprimante change les « a » par des « d » </a:t>
            </a:r>
          </a:p>
          <a:p>
            <a:pPr lvl="2"/>
            <a:endParaRPr lang="fr-BE" sz="2400" dirty="0"/>
          </a:p>
          <a:p>
            <a:r>
              <a:rPr lang="fr-BE" sz="2400" dirty="0"/>
              <a:t>Défaillance temporelle: </a:t>
            </a:r>
          </a:p>
          <a:p>
            <a:pPr lvl="1"/>
            <a:r>
              <a:rPr lang="fr-BE" dirty="0"/>
              <a:t>La réaction n’arrive pas au moment attendu </a:t>
            </a:r>
          </a:p>
          <a:p>
            <a:pPr lvl="2"/>
            <a:r>
              <a:rPr lang="fr-BE" sz="2400" dirty="0"/>
              <a:t>L’imprimante a mis 1h pour imprimer 1 page </a:t>
            </a:r>
          </a:p>
          <a:p>
            <a:endParaRPr lang="fr-BE" sz="2400" dirty="0"/>
          </a:p>
          <a:p>
            <a:r>
              <a:rPr lang="fr-BE" sz="2400" dirty="0"/>
              <a:t>Défaillance d’arrêt </a:t>
            </a:r>
          </a:p>
          <a:p>
            <a:pPr lvl="1"/>
            <a:r>
              <a:rPr lang="fr-BE" dirty="0"/>
              <a:t>Plus de donnée, plus de réaction</a:t>
            </a:r>
          </a:p>
          <a:p>
            <a:pPr lvl="2"/>
            <a:r>
              <a:rPr lang="fr-BE" sz="2400" dirty="0"/>
              <a:t>L’imprimante ne répond plus</a:t>
            </a:r>
          </a:p>
        </p:txBody>
      </p:sp>
      <p:pic>
        <p:nvPicPr>
          <p:cNvPr id="3074" name="Picture 2" descr="Test Canon Pixma TS5350 : une imprimante facile à utiliser et douée en  photo - Les Numériques">
            <a:extLst>
              <a:ext uri="{FF2B5EF4-FFF2-40B4-BE49-F238E27FC236}">
                <a16:creationId xmlns:a16="http://schemas.microsoft.com/office/drawing/2014/main" id="{7A29DDD2-DC09-41D1-85DB-4B0FA0957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643" l="3679" r="94649">
                        <a14:foregroundMark x1="4013" y1="595" x2="5017" y2="95238"/>
                        <a14:foregroundMark x1="5017" y1="95238" x2="40468" y2="99405"/>
                        <a14:foregroundMark x1="40468" y1="99405" x2="94314" y2="96429"/>
                        <a14:foregroundMark x1="94314" y1="96429" x2="94649" y2="1190"/>
                        <a14:foregroundMark x1="94649" y1="1190" x2="4013" y2="595"/>
                        <a14:foregroundMark x1="14047" y1="85714" x2="16388" y2="85119"/>
                        <a14:foregroundMark x1="16388" y1="92857" x2="16388" y2="92857"/>
                        <a14:foregroundMark x1="15385" y1="92857" x2="15385" y2="92857"/>
                        <a14:foregroundMark x1="30100" y1="91071" x2="30100" y2="91071"/>
                        <a14:foregroundMark x1="39130" y1="92857" x2="39130" y2="92857"/>
                        <a14:foregroundMark x1="39799" y1="89286" x2="39799" y2="89286"/>
                        <a14:foregroundMark x1="33445" y1="89881" x2="33445" y2="89881"/>
                        <a14:foregroundMark x1="30100" y1="90476" x2="29097" y2="90476"/>
                        <a14:foregroundMark x1="23077" y1="90476" x2="22742" y2="90476"/>
                        <a14:foregroundMark x1="20401" y1="94643" x2="20401" y2="94643"/>
                        <a14:foregroundMark x1="77592" y1="88095" x2="77592" y2="88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3" r="5301"/>
          <a:stretch/>
        </p:blipFill>
        <p:spPr bwMode="auto">
          <a:xfrm>
            <a:off x="7678454" y="2958271"/>
            <a:ext cx="2870494" cy="184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373AF8-9668-416A-8561-4149DFC9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67689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EE285D5-8110-4AE6-AF36-F83E45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AC5E0D-F9CA-46C8-885E-ED6A1117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8" y="464408"/>
            <a:ext cx="4399872" cy="1642533"/>
          </a:xfrm>
        </p:spPr>
        <p:txBody>
          <a:bodyPr anchor="b">
            <a:normAutofit/>
          </a:bodyPr>
          <a:lstStyle/>
          <a:p>
            <a:r>
              <a:rPr lang="fr-BE" sz="5400"/>
              <a:t>Suivant la gravité</a:t>
            </a: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328" y="2457800"/>
            <a:ext cx="3877056" cy="18288"/>
          </a:xfrm>
          <a:custGeom>
            <a:avLst/>
            <a:gdLst>
              <a:gd name="connsiteX0" fmla="*/ 0 w 3877056"/>
              <a:gd name="connsiteY0" fmla="*/ 0 h 18288"/>
              <a:gd name="connsiteX1" fmla="*/ 723717 w 3877056"/>
              <a:gd name="connsiteY1" fmla="*/ 0 h 18288"/>
              <a:gd name="connsiteX2" fmla="*/ 1447434 w 3877056"/>
              <a:gd name="connsiteY2" fmla="*/ 0 h 18288"/>
              <a:gd name="connsiteX3" fmla="*/ 1977299 w 3877056"/>
              <a:gd name="connsiteY3" fmla="*/ 0 h 18288"/>
              <a:gd name="connsiteX4" fmla="*/ 2623475 w 3877056"/>
              <a:gd name="connsiteY4" fmla="*/ 0 h 18288"/>
              <a:gd name="connsiteX5" fmla="*/ 3192109 w 3877056"/>
              <a:gd name="connsiteY5" fmla="*/ 0 h 18288"/>
              <a:gd name="connsiteX6" fmla="*/ 3877056 w 3877056"/>
              <a:gd name="connsiteY6" fmla="*/ 0 h 18288"/>
              <a:gd name="connsiteX7" fmla="*/ 3877056 w 3877056"/>
              <a:gd name="connsiteY7" fmla="*/ 18288 h 18288"/>
              <a:gd name="connsiteX8" fmla="*/ 3230880 w 3877056"/>
              <a:gd name="connsiteY8" fmla="*/ 18288 h 18288"/>
              <a:gd name="connsiteX9" fmla="*/ 2662245 w 3877056"/>
              <a:gd name="connsiteY9" fmla="*/ 18288 h 18288"/>
              <a:gd name="connsiteX10" fmla="*/ 2016069 w 3877056"/>
              <a:gd name="connsiteY10" fmla="*/ 18288 h 18288"/>
              <a:gd name="connsiteX11" fmla="*/ 1408664 w 3877056"/>
              <a:gd name="connsiteY11" fmla="*/ 18288 h 18288"/>
              <a:gd name="connsiteX12" fmla="*/ 840029 w 3877056"/>
              <a:gd name="connsiteY12" fmla="*/ 18288 h 18288"/>
              <a:gd name="connsiteX13" fmla="*/ 0 w 3877056"/>
              <a:gd name="connsiteY13" fmla="*/ 18288 h 18288"/>
              <a:gd name="connsiteX14" fmla="*/ 0 w 3877056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18288" fill="none" extrusionOk="0">
                <a:moveTo>
                  <a:pt x="0" y="0"/>
                </a:moveTo>
                <a:cubicBezTo>
                  <a:pt x="155902" y="14477"/>
                  <a:pt x="567164" y="18992"/>
                  <a:pt x="723717" y="0"/>
                </a:cubicBezTo>
                <a:cubicBezTo>
                  <a:pt x="880270" y="-18992"/>
                  <a:pt x="1230427" y="-33316"/>
                  <a:pt x="1447434" y="0"/>
                </a:cubicBezTo>
                <a:cubicBezTo>
                  <a:pt x="1664441" y="33316"/>
                  <a:pt x="1866557" y="5702"/>
                  <a:pt x="1977299" y="0"/>
                </a:cubicBezTo>
                <a:cubicBezTo>
                  <a:pt x="2088041" y="-5702"/>
                  <a:pt x="2302485" y="24099"/>
                  <a:pt x="2623475" y="0"/>
                </a:cubicBezTo>
                <a:cubicBezTo>
                  <a:pt x="2944465" y="-24099"/>
                  <a:pt x="2993399" y="-19795"/>
                  <a:pt x="3192109" y="0"/>
                </a:cubicBezTo>
                <a:cubicBezTo>
                  <a:pt x="3390819" y="19795"/>
                  <a:pt x="3581349" y="-26551"/>
                  <a:pt x="3877056" y="0"/>
                </a:cubicBezTo>
                <a:cubicBezTo>
                  <a:pt x="3877095" y="7328"/>
                  <a:pt x="3877675" y="9982"/>
                  <a:pt x="3877056" y="18288"/>
                </a:cubicBezTo>
                <a:cubicBezTo>
                  <a:pt x="3576596" y="42394"/>
                  <a:pt x="3502355" y="16962"/>
                  <a:pt x="3230880" y="18288"/>
                </a:cubicBezTo>
                <a:cubicBezTo>
                  <a:pt x="2959405" y="19614"/>
                  <a:pt x="2924948" y="18543"/>
                  <a:pt x="2662245" y="18288"/>
                </a:cubicBezTo>
                <a:cubicBezTo>
                  <a:pt x="2399543" y="18033"/>
                  <a:pt x="2231855" y="26028"/>
                  <a:pt x="2016069" y="18288"/>
                </a:cubicBezTo>
                <a:cubicBezTo>
                  <a:pt x="1800283" y="10548"/>
                  <a:pt x="1665927" y="755"/>
                  <a:pt x="1408664" y="18288"/>
                </a:cubicBezTo>
                <a:cubicBezTo>
                  <a:pt x="1151402" y="35821"/>
                  <a:pt x="1016899" y="28407"/>
                  <a:pt x="840029" y="18288"/>
                </a:cubicBezTo>
                <a:cubicBezTo>
                  <a:pt x="663160" y="8169"/>
                  <a:pt x="304031" y="-14425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877056" h="18288" stroke="0" extrusionOk="0">
                <a:moveTo>
                  <a:pt x="0" y="0"/>
                </a:moveTo>
                <a:cubicBezTo>
                  <a:pt x="205869" y="28368"/>
                  <a:pt x="460328" y="6409"/>
                  <a:pt x="646176" y="0"/>
                </a:cubicBezTo>
                <a:cubicBezTo>
                  <a:pt x="832024" y="-6409"/>
                  <a:pt x="1043494" y="26447"/>
                  <a:pt x="1331123" y="0"/>
                </a:cubicBezTo>
                <a:cubicBezTo>
                  <a:pt x="1618752" y="-26447"/>
                  <a:pt x="1675797" y="-26969"/>
                  <a:pt x="1938528" y="0"/>
                </a:cubicBezTo>
                <a:cubicBezTo>
                  <a:pt x="2201259" y="26969"/>
                  <a:pt x="2439942" y="23453"/>
                  <a:pt x="2662245" y="0"/>
                </a:cubicBezTo>
                <a:cubicBezTo>
                  <a:pt x="2884548" y="-23453"/>
                  <a:pt x="3094562" y="-7899"/>
                  <a:pt x="3308421" y="0"/>
                </a:cubicBezTo>
                <a:cubicBezTo>
                  <a:pt x="3522280" y="7899"/>
                  <a:pt x="3615459" y="3066"/>
                  <a:pt x="3877056" y="0"/>
                </a:cubicBezTo>
                <a:cubicBezTo>
                  <a:pt x="3877383" y="8595"/>
                  <a:pt x="3876984" y="13110"/>
                  <a:pt x="3877056" y="18288"/>
                </a:cubicBezTo>
                <a:cubicBezTo>
                  <a:pt x="3624575" y="4903"/>
                  <a:pt x="3478089" y="20597"/>
                  <a:pt x="3230880" y="18288"/>
                </a:cubicBezTo>
                <a:cubicBezTo>
                  <a:pt x="2983671" y="15979"/>
                  <a:pt x="2743376" y="19903"/>
                  <a:pt x="2507163" y="18288"/>
                </a:cubicBezTo>
                <a:cubicBezTo>
                  <a:pt x="2270950" y="16673"/>
                  <a:pt x="1992617" y="19013"/>
                  <a:pt x="1822216" y="18288"/>
                </a:cubicBezTo>
                <a:cubicBezTo>
                  <a:pt x="1651815" y="17563"/>
                  <a:pt x="1370782" y="42338"/>
                  <a:pt x="1253581" y="18288"/>
                </a:cubicBezTo>
                <a:cubicBezTo>
                  <a:pt x="1136380" y="-5762"/>
                  <a:pt x="854528" y="8046"/>
                  <a:pt x="723717" y="18288"/>
                </a:cubicBezTo>
                <a:cubicBezTo>
                  <a:pt x="592906" y="28530"/>
                  <a:pt x="166343" y="24405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58D975-229B-4D52-94CB-E520E0EFE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442" y="2557221"/>
            <a:ext cx="6367051" cy="3836371"/>
          </a:xfrm>
        </p:spPr>
        <p:txBody>
          <a:bodyPr>
            <a:noAutofit/>
          </a:bodyPr>
          <a:lstStyle/>
          <a:p>
            <a:r>
              <a:rPr lang="fr-BE" sz="2400"/>
              <a:t>Défaillance bénigne: </a:t>
            </a:r>
          </a:p>
          <a:p>
            <a:pPr lvl="1"/>
            <a:r>
              <a:rPr lang="fr-BE"/>
              <a:t>Mission se poursuit normalement </a:t>
            </a:r>
          </a:p>
          <a:p>
            <a:r>
              <a:rPr lang="fr-BE" sz="2400"/>
              <a:t>Défaillance significative </a:t>
            </a:r>
          </a:p>
          <a:p>
            <a:pPr lvl="1"/>
            <a:r>
              <a:rPr lang="fr-BE"/>
              <a:t>Mission affectée, perte d’information </a:t>
            </a:r>
          </a:p>
          <a:p>
            <a:r>
              <a:rPr lang="fr-BE" sz="2400"/>
              <a:t>Défaillance critique </a:t>
            </a:r>
          </a:p>
          <a:p>
            <a:pPr lvl="1"/>
            <a:r>
              <a:rPr lang="fr-BE"/>
              <a:t>Réduction dangereuse des marges de sécurité </a:t>
            </a:r>
          </a:p>
          <a:p>
            <a:r>
              <a:rPr lang="fr-BE" sz="2400"/>
              <a:t>Défaillance catastrophique </a:t>
            </a:r>
          </a:p>
          <a:p>
            <a:pPr lvl="1"/>
            <a:r>
              <a:rPr lang="fr-BE"/>
              <a:t>Mission arrêtée, destruction du produit</a:t>
            </a:r>
          </a:p>
        </p:txBody>
      </p:sp>
      <p:pic>
        <p:nvPicPr>
          <p:cNvPr id="2050" name="Picture 2" descr="Bic (entreprise) — Wikipédia">
            <a:extLst>
              <a:ext uri="{FF2B5EF4-FFF2-40B4-BE49-F238E27FC236}">
                <a16:creationId xmlns:a16="http://schemas.microsoft.com/office/drawing/2014/main" id="{B6CCF796-4934-40A9-8CD2-434968B7E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3" r="2" b="2"/>
          <a:stretch/>
        </p:blipFill>
        <p:spPr bwMode="auto">
          <a:xfrm>
            <a:off x="7162802" y="1820902"/>
            <a:ext cx="1367608" cy="1273796"/>
          </a:xfrm>
          <a:custGeom>
            <a:avLst/>
            <a:gdLst/>
            <a:ahLst/>
            <a:cxnLst/>
            <a:rect l="l" t="t" r="r" b="b"/>
            <a:pathLst>
              <a:path w="2800021" h="2607952">
                <a:moveTo>
                  <a:pt x="1896921" y="1283"/>
                </a:moveTo>
                <a:cubicBezTo>
                  <a:pt x="1964079" y="3763"/>
                  <a:pt x="2031133" y="9836"/>
                  <a:pt x="2097856" y="19493"/>
                </a:cubicBezTo>
                <a:cubicBezTo>
                  <a:pt x="2197875" y="35580"/>
                  <a:pt x="2298741" y="25628"/>
                  <a:pt x="2399244" y="18812"/>
                </a:cubicBezTo>
                <a:cubicBezTo>
                  <a:pt x="2520913" y="10497"/>
                  <a:pt x="2642460" y="5999"/>
                  <a:pt x="2764369" y="19631"/>
                </a:cubicBezTo>
                <a:lnTo>
                  <a:pt x="2781331" y="20066"/>
                </a:lnTo>
                <a:lnTo>
                  <a:pt x="2771027" y="223244"/>
                </a:lnTo>
                <a:cubicBezTo>
                  <a:pt x="2770027" y="306498"/>
                  <a:pt x="2772785" y="389724"/>
                  <a:pt x="2780906" y="472842"/>
                </a:cubicBezTo>
                <a:cubicBezTo>
                  <a:pt x="2793852" y="625932"/>
                  <a:pt x="2795719" y="779623"/>
                  <a:pt x="2786483" y="932933"/>
                </a:cubicBezTo>
                <a:cubicBezTo>
                  <a:pt x="2780058" y="1071462"/>
                  <a:pt x="2764299" y="1209772"/>
                  <a:pt x="2777754" y="1348629"/>
                </a:cubicBezTo>
                <a:cubicBezTo>
                  <a:pt x="2782361" y="1396405"/>
                  <a:pt x="2793512" y="1443308"/>
                  <a:pt x="2796058" y="1491412"/>
                </a:cubicBezTo>
                <a:cubicBezTo>
                  <a:pt x="2808180" y="1716767"/>
                  <a:pt x="2789997" y="1941359"/>
                  <a:pt x="2775088" y="2165950"/>
                </a:cubicBezTo>
                <a:cubicBezTo>
                  <a:pt x="2769633" y="2247759"/>
                  <a:pt x="2762966" y="2329567"/>
                  <a:pt x="2777876" y="2411376"/>
                </a:cubicBezTo>
                <a:cubicBezTo>
                  <a:pt x="2783785" y="2445894"/>
                  <a:pt x="2787349" y="2480670"/>
                  <a:pt x="2788562" y="2515512"/>
                </a:cubicBezTo>
                <a:lnTo>
                  <a:pt x="2785862" y="2598193"/>
                </a:lnTo>
                <a:lnTo>
                  <a:pt x="2765823" y="2598670"/>
                </a:lnTo>
                <a:cubicBezTo>
                  <a:pt x="2658539" y="2600165"/>
                  <a:pt x="2550823" y="2613972"/>
                  <a:pt x="2444081" y="2598670"/>
                </a:cubicBezTo>
                <a:cubicBezTo>
                  <a:pt x="2255735" y="2573645"/>
                  <a:pt x="2065408" y="2570205"/>
                  <a:pt x="1876379" y="2588429"/>
                </a:cubicBezTo>
                <a:cubicBezTo>
                  <a:pt x="1663187" y="2606148"/>
                  <a:pt x="1449075" y="2607414"/>
                  <a:pt x="1235711" y="2592226"/>
                </a:cubicBezTo>
                <a:cubicBezTo>
                  <a:pt x="1077655" y="2581411"/>
                  <a:pt x="919274" y="2573358"/>
                  <a:pt x="760677" y="2583023"/>
                </a:cubicBezTo>
                <a:cubicBezTo>
                  <a:pt x="699945" y="2586819"/>
                  <a:pt x="640728" y="2603387"/>
                  <a:pt x="580211" y="2605228"/>
                </a:cubicBezTo>
                <a:cubicBezTo>
                  <a:pt x="409739" y="2610520"/>
                  <a:pt x="239309" y="2608104"/>
                  <a:pt x="68912" y="2597979"/>
                </a:cubicBezTo>
                <a:lnTo>
                  <a:pt x="9851" y="2595036"/>
                </a:lnTo>
                <a:lnTo>
                  <a:pt x="14918" y="2533474"/>
                </a:lnTo>
                <a:cubicBezTo>
                  <a:pt x="24226" y="2470964"/>
                  <a:pt x="33057" y="2409078"/>
                  <a:pt x="21123" y="2345943"/>
                </a:cubicBezTo>
                <a:cubicBezTo>
                  <a:pt x="15873" y="2318439"/>
                  <a:pt x="11935" y="2290684"/>
                  <a:pt x="9189" y="2262929"/>
                </a:cubicBezTo>
                <a:cubicBezTo>
                  <a:pt x="3723" y="2192068"/>
                  <a:pt x="5681" y="2120806"/>
                  <a:pt x="15036" y="2050394"/>
                </a:cubicBezTo>
                <a:cubicBezTo>
                  <a:pt x="23988" y="1968631"/>
                  <a:pt x="9428" y="1886367"/>
                  <a:pt x="21362" y="1804853"/>
                </a:cubicBezTo>
                <a:cubicBezTo>
                  <a:pt x="29835" y="1739206"/>
                  <a:pt x="30157" y="1672681"/>
                  <a:pt x="22317" y="1606945"/>
                </a:cubicBezTo>
                <a:cubicBezTo>
                  <a:pt x="8211" y="1482675"/>
                  <a:pt x="9093" y="1357041"/>
                  <a:pt x="24942" y="1233009"/>
                </a:cubicBezTo>
                <a:cubicBezTo>
                  <a:pt x="34728" y="1160621"/>
                  <a:pt x="40337" y="1086110"/>
                  <a:pt x="22794" y="1015097"/>
                </a:cubicBezTo>
                <a:cubicBezTo>
                  <a:pt x="-18498" y="848195"/>
                  <a:pt x="5610" y="681043"/>
                  <a:pt x="22794" y="515015"/>
                </a:cubicBezTo>
                <a:cubicBezTo>
                  <a:pt x="33236" y="425851"/>
                  <a:pt x="33475" y="335698"/>
                  <a:pt x="23510" y="246472"/>
                </a:cubicBezTo>
                <a:cubicBezTo>
                  <a:pt x="14667" y="180579"/>
                  <a:pt x="9392" y="114270"/>
                  <a:pt x="7698" y="47862"/>
                </a:cubicBezTo>
                <a:lnTo>
                  <a:pt x="8577" y="16981"/>
                </a:lnTo>
                <a:lnTo>
                  <a:pt x="105876" y="19483"/>
                </a:lnTo>
                <a:cubicBezTo>
                  <a:pt x="269744" y="18941"/>
                  <a:pt x="433357" y="6953"/>
                  <a:pt x="596356" y="8998"/>
                </a:cubicBezTo>
                <a:cubicBezTo>
                  <a:pt x="687063" y="10088"/>
                  <a:pt x="777528" y="30535"/>
                  <a:pt x="868476" y="26719"/>
                </a:cubicBezTo>
                <a:cubicBezTo>
                  <a:pt x="1144104" y="15541"/>
                  <a:pt x="1419853" y="19221"/>
                  <a:pt x="1695360" y="4635"/>
                </a:cubicBezTo>
                <a:cubicBezTo>
                  <a:pt x="1762501" y="-82"/>
                  <a:pt x="1829763" y="-1196"/>
                  <a:pt x="1896921" y="1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que de frein avant cassé ! - Page 1 - yAronet">
            <a:extLst>
              <a:ext uri="{FF2B5EF4-FFF2-40B4-BE49-F238E27FC236}">
                <a16:creationId xmlns:a16="http://schemas.microsoft.com/office/drawing/2014/main" id="{E6FC912B-8839-4DCC-BCE3-16CE7C40D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" r="27443" b="-2"/>
          <a:stretch/>
        </p:blipFill>
        <p:spPr bwMode="auto">
          <a:xfrm>
            <a:off x="7358723" y="4054142"/>
            <a:ext cx="1367608" cy="1477392"/>
          </a:xfrm>
          <a:custGeom>
            <a:avLst/>
            <a:gdLst/>
            <a:ahLst/>
            <a:cxnLst/>
            <a:rect l="l" t="t" r="r" b="b"/>
            <a:pathLst>
              <a:path w="2809123" h="3034623">
                <a:moveTo>
                  <a:pt x="909359" y="1412"/>
                </a:moveTo>
                <a:cubicBezTo>
                  <a:pt x="958144" y="-855"/>
                  <a:pt x="1007041" y="-392"/>
                  <a:pt x="1055844" y="2812"/>
                </a:cubicBezTo>
                <a:cubicBezTo>
                  <a:pt x="1188892" y="11671"/>
                  <a:pt x="1321724" y="23752"/>
                  <a:pt x="1455098" y="27433"/>
                </a:cubicBezTo>
                <a:cubicBezTo>
                  <a:pt x="1585007" y="30886"/>
                  <a:pt x="1714916" y="19724"/>
                  <a:pt x="1844174" y="11211"/>
                </a:cubicBezTo>
                <a:cubicBezTo>
                  <a:pt x="2032760" y="-1215"/>
                  <a:pt x="2221452" y="7644"/>
                  <a:pt x="2410145" y="15353"/>
                </a:cubicBezTo>
                <a:cubicBezTo>
                  <a:pt x="2481555" y="18287"/>
                  <a:pt x="2552964" y="17014"/>
                  <a:pt x="2624374" y="15060"/>
                </a:cubicBezTo>
                <a:lnTo>
                  <a:pt x="2784992" y="11774"/>
                </a:lnTo>
                <a:lnTo>
                  <a:pt x="2785432" y="38761"/>
                </a:lnTo>
                <a:cubicBezTo>
                  <a:pt x="2800584" y="206742"/>
                  <a:pt x="2808948" y="374831"/>
                  <a:pt x="2808827" y="543247"/>
                </a:cubicBezTo>
                <a:cubicBezTo>
                  <a:pt x="2810305" y="612173"/>
                  <a:pt x="2806257" y="681111"/>
                  <a:pt x="2796705" y="749514"/>
                </a:cubicBezTo>
                <a:cubicBezTo>
                  <a:pt x="2780583" y="847684"/>
                  <a:pt x="2768461" y="946836"/>
                  <a:pt x="2778522" y="1046533"/>
                </a:cubicBezTo>
                <a:cubicBezTo>
                  <a:pt x="2785553" y="1115252"/>
                  <a:pt x="2789675" y="1183862"/>
                  <a:pt x="2789432" y="1252908"/>
                </a:cubicBezTo>
                <a:cubicBezTo>
                  <a:pt x="2789432" y="1411618"/>
                  <a:pt x="2787978" y="1570434"/>
                  <a:pt x="2791008" y="1729144"/>
                </a:cubicBezTo>
                <a:cubicBezTo>
                  <a:pt x="2793675" y="1870399"/>
                  <a:pt x="2799493" y="2011110"/>
                  <a:pt x="2784826" y="2152475"/>
                </a:cubicBezTo>
                <a:cubicBezTo>
                  <a:pt x="2763249" y="2361141"/>
                  <a:pt x="2770159" y="2570898"/>
                  <a:pt x="2772704" y="2780218"/>
                </a:cubicBezTo>
                <a:lnTo>
                  <a:pt x="2785201" y="3024103"/>
                </a:lnTo>
                <a:lnTo>
                  <a:pt x="2729575" y="3019707"/>
                </a:lnTo>
                <a:cubicBezTo>
                  <a:pt x="2664468" y="3010397"/>
                  <a:pt x="2600011" y="3001566"/>
                  <a:pt x="2534253" y="3013501"/>
                </a:cubicBezTo>
                <a:cubicBezTo>
                  <a:pt x="2505606" y="3018752"/>
                  <a:pt x="2476698" y="3022690"/>
                  <a:pt x="2447790" y="3025435"/>
                </a:cubicBezTo>
                <a:cubicBezTo>
                  <a:pt x="2373985" y="3030901"/>
                  <a:pt x="2299762" y="3028945"/>
                  <a:pt x="2226426" y="3019587"/>
                </a:cubicBezTo>
                <a:cubicBezTo>
                  <a:pt x="2141266" y="3010636"/>
                  <a:pt x="2055584" y="3025196"/>
                  <a:pt x="1970684" y="3013262"/>
                </a:cubicBezTo>
                <a:cubicBezTo>
                  <a:pt x="1902309" y="3004788"/>
                  <a:pt x="1833021" y="3004466"/>
                  <a:pt x="1764554" y="3012307"/>
                </a:cubicBezTo>
                <a:cubicBezTo>
                  <a:pt x="1635120" y="3026413"/>
                  <a:pt x="1504268" y="3025530"/>
                  <a:pt x="1375082" y="3009682"/>
                </a:cubicBezTo>
                <a:cubicBezTo>
                  <a:pt x="1299687" y="2999895"/>
                  <a:pt x="1222081" y="2994286"/>
                  <a:pt x="1148118" y="3011830"/>
                </a:cubicBezTo>
                <a:cubicBezTo>
                  <a:pt x="974281" y="3053123"/>
                  <a:pt x="800184" y="3029015"/>
                  <a:pt x="627259" y="3011830"/>
                </a:cubicBezTo>
                <a:cubicBezTo>
                  <a:pt x="534391" y="3001387"/>
                  <a:pt x="440493" y="3001148"/>
                  <a:pt x="347559" y="3011113"/>
                </a:cubicBezTo>
                <a:cubicBezTo>
                  <a:pt x="278929" y="3019957"/>
                  <a:pt x="209866" y="3025232"/>
                  <a:pt x="140699" y="3026927"/>
                </a:cubicBezTo>
                <a:lnTo>
                  <a:pt x="44501" y="3024299"/>
                </a:lnTo>
                <a:lnTo>
                  <a:pt x="26973" y="2893528"/>
                </a:lnTo>
                <a:cubicBezTo>
                  <a:pt x="-4174" y="2764506"/>
                  <a:pt x="-10619" y="2635110"/>
                  <a:pt x="19693" y="2504963"/>
                </a:cubicBezTo>
                <a:cubicBezTo>
                  <a:pt x="48311" y="2384006"/>
                  <a:pt x="46914" y="2257385"/>
                  <a:pt x="15637" y="2137152"/>
                </a:cubicBezTo>
                <a:cubicBezTo>
                  <a:pt x="8714" y="2106022"/>
                  <a:pt x="4478" y="2074304"/>
                  <a:pt x="2986" y="2042386"/>
                </a:cubicBezTo>
                <a:cubicBezTo>
                  <a:pt x="-6442" y="1925867"/>
                  <a:pt x="9430" y="1810973"/>
                  <a:pt x="22676" y="1695829"/>
                </a:cubicBezTo>
                <a:cubicBezTo>
                  <a:pt x="31508" y="1622442"/>
                  <a:pt x="44993" y="1548304"/>
                  <a:pt x="22676" y="1475668"/>
                </a:cubicBezTo>
                <a:cubicBezTo>
                  <a:pt x="7389" y="1425047"/>
                  <a:pt x="3989" y="1371313"/>
                  <a:pt x="12773" y="1319017"/>
                </a:cubicBezTo>
                <a:cubicBezTo>
                  <a:pt x="27582" y="1226202"/>
                  <a:pt x="30672" y="1131749"/>
                  <a:pt x="21961" y="1038096"/>
                </a:cubicBezTo>
                <a:cubicBezTo>
                  <a:pt x="16209" y="976348"/>
                  <a:pt x="17092" y="914112"/>
                  <a:pt x="24587" y="852564"/>
                </a:cubicBezTo>
                <a:cubicBezTo>
                  <a:pt x="34491" y="769801"/>
                  <a:pt x="49886" y="685536"/>
                  <a:pt x="31150" y="602524"/>
                </a:cubicBezTo>
                <a:cubicBezTo>
                  <a:pt x="1315" y="470626"/>
                  <a:pt x="7282" y="338854"/>
                  <a:pt x="19217" y="205958"/>
                </a:cubicBezTo>
                <a:cubicBezTo>
                  <a:pt x="23692" y="156512"/>
                  <a:pt x="28406" y="106785"/>
                  <a:pt x="29763" y="56918"/>
                </a:cubicBezTo>
                <a:lnTo>
                  <a:pt x="29335" y="22484"/>
                </a:lnTo>
                <a:lnTo>
                  <a:pt x="182423" y="11326"/>
                </a:lnTo>
                <a:cubicBezTo>
                  <a:pt x="307134" y="-180"/>
                  <a:pt x="431415" y="11326"/>
                  <a:pt x="556126" y="18689"/>
                </a:cubicBezTo>
                <a:cubicBezTo>
                  <a:pt x="625195" y="22602"/>
                  <a:pt x="694588" y="27319"/>
                  <a:pt x="763549" y="16388"/>
                </a:cubicBezTo>
                <a:cubicBezTo>
                  <a:pt x="811902" y="8674"/>
                  <a:pt x="860574" y="3678"/>
                  <a:pt x="909359" y="141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elles solutions face aux pneus crevés ?">
            <a:extLst>
              <a:ext uri="{FF2B5EF4-FFF2-40B4-BE49-F238E27FC236}">
                <a16:creationId xmlns:a16="http://schemas.microsoft.com/office/drawing/2014/main" id="{9EE65079-3798-4409-A57C-B9C286D12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9" r="17531"/>
          <a:stretch/>
        </p:blipFill>
        <p:spPr bwMode="auto">
          <a:xfrm>
            <a:off x="9600869" y="2842496"/>
            <a:ext cx="1367609" cy="1407924"/>
          </a:xfrm>
          <a:custGeom>
            <a:avLst/>
            <a:gdLst/>
            <a:ahLst/>
            <a:cxnLst/>
            <a:rect l="l" t="t" r="r" b="b"/>
            <a:pathLst>
              <a:path w="3451906" h="3553662">
                <a:moveTo>
                  <a:pt x="723689" y="906"/>
                </a:moveTo>
                <a:cubicBezTo>
                  <a:pt x="772066" y="2729"/>
                  <a:pt x="820443" y="7023"/>
                  <a:pt x="868820" y="11181"/>
                </a:cubicBezTo>
                <a:cubicBezTo>
                  <a:pt x="1039107" y="26039"/>
                  <a:pt x="1209273" y="19359"/>
                  <a:pt x="1379198" y="8454"/>
                </a:cubicBezTo>
                <a:cubicBezTo>
                  <a:pt x="1496186" y="1474"/>
                  <a:pt x="1613486" y="5305"/>
                  <a:pt x="1729930" y="19904"/>
                </a:cubicBezTo>
                <a:lnTo>
                  <a:pt x="1770732" y="22354"/>
                </a:lnTo>
                <a:lnTo>
                  <a:pt x="1793470" y="25525"/>
                </a:lnTo>
                <a:lnTo>
                  <a:pt x="1895014" y="29765"/>
                </a:lnTo>
                <a:lnTo>
                  <a:pt x="1895984" y="30265"/>
                </a:lnTo>
                <a:lnTo>
                  <a:pt x="1908078" y="30265"/>
                </a:lnTo>
                <a:lnTo>
                  <a:pt x="1909048" y="29667"/>
                </a:lnTo>
                <a:lnTo>
                  <a:pt x="2008240" y="25525"/>
                </a:lnTo>
                <a:lnTo>
                  <a:pt x="2081672" y="15283"/>
                </a:lnTo>
                <a:lnTo>
                  <a:pt x="2184918" y="9562"/>
                </a:lnTo>
                <a:cubicBezTo>
                  <a:pt x="2268544" y="8356"/>
                  <a:pt x="2352209" y="10573"/>
                  <a:pt x="2435750" y="16224"/>
                </a:cubicBezTo>
                <a:cubicBezTo>
                  <a:pt x="2589588" y="24540"/>
                  <a:pt x="2743185" y="15952"/>
                  <a:pt x="2896904" y="5864"/>
                </a:cubicBezTo>
                <a:cubicBezTo>
                  <a:pt x="2988276" y="-133"/>
                  <a:pt x="3079618" y="1639"/>
                  <a:pt x="3170959" y="5268"/>
                </a:cubicBezTo>
                <a:lnTo>
                  <a:pt x="3437940" y="15543"/>
                </a:lnTo>
                <a:lnTo>
                  <a:pt x="3440062" y="77084"/>
                </a:lnTo>
                <a:cubicBezTo>
                  <a:pt x="3439759" y="207598"/>
                  <a:pt x="3426999" y="337557"/>
                  <a:pt x="3419542" y="467764"/>
                </a:cubicBezTo>
                <a:cubicBezTo>
                  <a:pt x="3416314" y="527314"/>
                  <a:pt x="3411472" y="587156"/>
                  <a:pt x="3410666" y="646723"/>
                </a:cubicBezTo>
                <a:cubicBezTo>
                  <a:pt x="3409858" y="706293"/>
                  <a:pt x="3413086" y="765586"/>
                  <a:pt x="3425999" y="824040"/>
                </a:cubicBezTo>
                <a:cubicBezTo>
                  <a:pt x="3458153" y="973974"/>
                  <a:pt x="3447305" y="1120693"/>
                  <a:pt x="3425999" y="1269168"/>
                </a:cubicBezTo>
                <a:cubicBezTo>
                  <a:pt x="3415281" y="1344279"/>
                  <a:pt x="3402111" y="1421878"/>
                  <a:pt x="3425353" y="1494944"/>
                </a:cubicBezTo>
                <a:cubicBezTo>
                  <a:pt x="3464867" y="1616236"/>
                  <a:pt x="3452342" y="1736506"/>
                  <a:pt x="3438266" y="1858381"/>
                </a:cubicBezTo>
                <a:cubicBezTo>
                  <a:pt x="3429228" y="1937294"/>
                  <a:pt x="3419930" y="2017084"/>
                  <a:pt x="3430518" y="2095996"/>
                </a:cubicBezTo>
                <a:cubicBezTo>
                  <a:pt x="3446660" y="2216411"/>
                  <a:pt x="3439170" y="2335949"/>
                  <a:pt x="3431293" y="2456072"/>
                </a:cubicBezTo>
                <a:cubicBezTo>
                  <a:pt x="3426129" y="2537469"/>
                  <a:pt x="3413086" y="2619889"/>
                  <a:pt x="3430002" y="2700556"/>
                </a:cubicBezTo>
                <a:cubicBezTo>
                  <a:pt x="3441812" y="2765790"/>
                  <a:pt x="3444254" y="2832749"/>
                  <a:pt x="3437233" y="2898861"/>
                </a:cubicBezTo>
                <a:cubicBezTo>
                  <a:pt x="3429485" y="3003493"/>
                  <a:pt x="3415798" y="3108125"/>
                  <a:pt x="3435297" y="3213050"/>
                </a:cubicBezTo>
                <a:cubicBezTo>
                  <a:pt x="3445497" y="3268582"/>
                  <a:pt x="3441754" y="3324843"/>
                  <a:pt x="3438137" y="3380812"/>
                </a:cubicBezTo>
                <a:lnTo>
                  <a:pt x="3429447" y="3533975"/>
                </a:lnTo>
                <a:lnTo>
                  <a:pt x="3428457" y="3533971"/>
                </a:lnTo>
                <a:cubicBezTo>
                  <a:pt x="3362736" y="3534214"/>
                  <a:pt x="3297429" y="3530092"/>
                  <a:pt x="3232020" y="3523062"/>
                </a:cubicBezTo>
                <a:cubicBezTo>
                  <a:pt x="3137124" y="3513000"/>
                  <a:pt x="3042746" y="3525122"/>
                  <a:pt x="2949304" y="3541245"/>
                </a:cubicBezTo>
                <a:cubicBezTo>
                  <a:pt x="2884196" y="3550796"/>
                  <a:pt x="2818577" y="3554844"/>
                  <a:pt x="2752970" y="3553366"/>
                </a:cubicBezTo>
                <a:cubicBezTo>
                  <a:pt x="2592664" y="3553487"/>
                  <a:pt x="2432670" y="3545124"/>
                  <a:pt x="2272778" y="3529971"/>
                </a:cubicBezTo>
                <a:cubicBezTo>
                  <a:pt x="2213920" y="3526298"/>
                  <a:pt x="2154916" y="3527959"/>
                  <a:pt x="2096275" y="3534941"/>
                </a:cubicBezTo>
                <a:cubicBezTo>
                  <a:pt x="2030066" y="3541923"/>
                  <a:pt x="1963369" y="3539486"/>
                  <a:pt x="1897658" y="3527668"/>
                </a:cubicBezTo>
                <a:cubicBezTo>
                  <a:pt x="1858723" y="3520213"/>
                  <a:pt x="1819789" y="3518153"/>
                  <a:pt x="1780854" y="3518637"/>
                </a:cubicBezTo>
                <a:cubicBezTo>
                  <a:pt x="1741920" y="3519123"/>
                  <a:pt x="1702985" y="3522153"/>
                  <a:pt x="1664051" y="3524880"/>
                </a:cubicBezTo>
                <a:cubicBezTo>
                  <a:pt x="1450275" y="3539790"/>
                  <a:pt x="1236498" y="3557973"/>
                  <a:pt x="1021996" y="3545850"/>
                </a:cubicBezTo>
                <a:cubicBezTo>
                  <a:pt x="976208" y="3543304"/>
                  <a:pt x="931564" y="3532154"/>
                  <a:pt x="886089" y="3527546"/>
                </a:cubicBezTo>
                <a:cubicBezTo>
                  <a:pt x="753918" y="3514091"/>
                  <a:pt x="622269" y="3529851"/>
                  <a:pt x="490410" y="3536275"/>
                </a:cubicBezTo>
                <a:cubicBezTo>
                  <a:pt x="344484" y="3545511"/>
                  <a:pt x="198194" y="3543645"/>
                  <a:pt x="52476" y="3530699"/>
                </a:cubicBezTo>
                <a:lnTo>
                  <a:pt x="16096" y="3528137"/>
                </a:lnTo>
                <a:lnTo>
                  <a:pt x="13820" y="3457111"/>
                </a:lnTo>
                <a:cubicBezTo>
                  <a:pt x="6425" y="3369848"/>
                  <a:pt x="-1454" y="3282586"/>
                  <a:pt x="8728" y="3195323"/>
                </a:cubicBezTo>
                <a:cubicBezTo>
                  <a:pt x="18037" y="3120746"/>
                  <a:pt x="19541" y="3045559"/>
                  <a:pt x="13214" y="2970732"/>
                </a:cubicBezTo>
                <a:cubicBezTo>
                  <a:pt x="6911" y="2888880"/>
                  <a:pt x="6911" y="2806721"/>
                  <a:pt x="13214" y="2724870"/>
                </a:cubicBezTo>
                <a:cubicBezTo>
                  <a:pt x="18062" y="2646442"/>
                  <a:pt x="26184" y="2567797"/>
                  <a:pt x="17457" y="2489589"/>
                </a:cubicBezTo>
                <a:cubicBezTo>
                  <a:pt x="5335" y="2379639"/>
                  <a:pt x="9335" y="2270015"/>
                  <a:pt x="16729" y="2160282"/>
                </a:cubicBezTo>
                <a:cubicBezTo>
                  <a:pt x="22790" y="2069639"/>
                  <a:pt x="31640" y="1978667"/>
                  <a:pt x="17335" y="1888460"/>
                </a:cubicBezTo>
                <a:cubicBezTo>
                  <a:pt x="159" y="1768104"/>
                  <a:pt x="-4267" y="1646557"/>
                  <a:pt x="4122" y="1525448"/>
                </a:cubicBezTo>
                <a:cubicBezTo>
                  <a:pt x="17093" y="1276969"/>
                  <a:pt x="13820" y="1028271"/>
                  <a:pt x="23760" y="779682"/>
                </a:cubicBezTo>
                <a:cubicBezTo>
                  <a:pt x="27153" y="697655"/>
                  <a:pt x="8971" y="616065"/>
                  <a:pt x="8002" y="534256"/>
                </a:cubicBezTo>
                <a:cubicBezTo>
                  <a:pt x="6790" y="436250"/>
                  <a:pt x="11124" y="337998"/>
                  <a:pt x="14291" y="239596"/>
                </a:cubicBezTo>
                <a:lnTo>
                  <a:pt x="13744" y="13183"/>
                </a:lnTo>
                <a:lnTo>
                  <a:pt x="56934" y="10499"/>
                </a:lnTo>
                <a:cubicBezTo>
                  <a:pt x="147688" y="3411"/>
                  <a:pt x="238784" y="3411"/>
                  <a:pt x="329538" y="10499"/>
                </a:cubicBezTo>
                <a:cubicBezTo>
                  <a:pt x="412505" y="17614"/>
                  <a:pt x="495870" y="15924"/>
                  <a:pt x="578558" y="5455"/>
                </a:cubicBezTo>
                <a:cubicBezTo>
                  <a:pt x="626936" y="-270"/>
                  <a:pt x="675313" y="-917"/>
                  <a:pt x="723689" y="9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 28 janvier 1986, la navette Challenger explose au décollage">
            <a:extLst>
              <a:ext uri="{FF2B5EF4-FFF2-40B4-BE49-F238E27FC236}">
                <a16:creationId xmlns:a16="http://schemas.microsoft.com/office/drawing/2014/main" id="{1ABB82C4-82DB-4D37-9BAD-83D8C3F17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6"/>
          <a:stretch/>
        </p:blipFill>
        <p:spPr bwMode="auto">
          <a:xfrm>
            <a:off x="9263001" y="5116533"/>
            <a:ext cx="2043344" cy="1239817"/>
          </a:xfrm>
          <a:custGeom>
            <a:avLst/>
            <a:gdLst/>
            <a:ahLst/>
            <a:cxnLst/>
            <a:rect l="l" t="t" r="r" b="b"/>
            <a:pathLst>
              <a:path w="3434858" h="2084130">
                <a:moveTo>
                  <a:pt x="1225971" y="1141"/>
                </a:moveTo>
                <a:cubicBezTo>
                  <a:pt x="1283624" y="3345"/>
                  <a:pt x="1341187" y="8746"/>
                  <a:pt x="1398467" y="17334"/>
                </a:cubicBezTo>
                <a:cubicBezTo>
                  <a:pt x="1484331" y="31639"/>
                  <a:pt x="1570921" y="22789"/>
                  <a:pt x="1657200" y="16728"/>
                </a:cubicBezTo>
                <a:cubicBezTo>
                  <a:pt x="1761649" y="9334"/>
                  <a:pt x="1865993" y="5334"/>
                  <a:pt x="1970648" y="17456"/>
                </a:cubicBezTo>
                <a:cubicBezTo>
                  <a:pt x="2045091" y="26183"/>
                  <a:pt x="2119948" y="18061"/>
                  <a:pt x="2194600" y="13213"/>
                </a:cubicBezTo>
                <a:cubicBezTo>
                  <a:pt x="2272509" y="6910"/>
                  <a:pt x="2350711" y="6910"/>
                  <a:pt x="2428622" y="13213"/>
                </a:cubicBezTo>
                <a:cubicBezTo>
                  <a:pt x="2499846" y="19540"/>
                  <a:pt x="2571412" y="18037"/>
                  <a:pt x="2642398" y="8727"/>
                </a:cubicBezTo>
                <a:cubicBezTo>
                  <a:pt x="2725458" y="-1455"/>
                  <a:pt x="2808518" y="6424"/>
                  <a:pt x="2891579" y="13819"/>
                </a:cubicBezTo>
                <a:cubicBezTo>
                  <a:pt x="3037765" y="27031"/>
                  <a:pt x="3183847" y="21092"/>
                  <a:pt x="3329721" y="11394"/>
                </a:cubicBezTo>
                <a:lnTo>
                  <a:pt x="3422995" y="10092"/>
                </a:lnTo>
                <a:lnTo>
                  <a:pt x="3423106" y="30386"/>
                </a:lnTo>
                <a:cubicBezTo>
                  <a:pt x="3435867" y="237971"/>
                  <a:pt x="3438238" y="446198"/>
                  <a:pt x="3430208" y="654090"/>
                </a:cubicBezTo>
                <a:cubicBezTo>
                  <a:pt x="3423106" y="827990"/>
                  <a:pt x="3429304" y="1002474"/>
                  <a:pt x="3417295" y="1176228"/>
                </a:cubicBezTo>
                <a:cubicBezTo>
                  <a:pt x="3411355" y="1261425"/>
                  <a:pt x="3404770" y="1348083"/>
                  <a:pt x="3419490" y="1431526"/>
                </a:cubicBezTo>
                <a:cubicBezTo>
                  <a:pt x="3444413" y="1572253"/>
                  <a:pt x="3430724" y="1710643"/>
                  <a:pt x="3415229" y="1849910"/>
                </a:cubicBezTo>
                <a:cubicBezTo>
                  <a:pt x="3410101" y="1894678"/>
                  <a:pt x="3408864" y="1939801"/>
                  <a:pt x="3411481" y="1984635"/>
                </a:cubicBezTo>
                <a:lnTo>
                  <a:pt x="3420281" y="2045052"/>
                </a:lnTo>
                <a:lnTo>
                  <a:pt x="3334389" y="2032837"/>
                </a:lnTo>
                <a:cubicBezTo>
                  <a:pt x="3297879" y="2029644"/>
                  <a:pt x="3261227" y="2028419"/>
                  <a:pt x="3224622" y="2029160"/>
                </a:cubicBezTo>
                <a:cubicBezTo>
                  <a:pt x="3151412" y="2030641"/>
                  <a:pt x="3078391" y="2039983"/>
                  <a:pt x="3007079" y="2057157"/>
                </a:cubicBezTo>
                <a:cubicBezTo>
                  <a:pt x="2872697" y="2088306"/>
                  <a:pt x="2737925" y="2094750"/>
                  <a:pt x="2602371" y="2064436"/>
                </a:cubicBezTo>
                <a:cubicBezTo>
                  <a:pt x="2476389" y="2035818"/>
                  <a:pt x="2344507" y="2037215"/>
                  <a:pt x="2219280" y="2068494"/>
                </a:cubicBezTo>
                <a:cubicBezTo>
                  <a:pt x="2186857" y="2075416"/>
                  <a:pt x="2153821" y="2079653"/>
                  <a:pt x="2120577" y="2081145"/>
                </a:cubicBezTo>
                <a:cubicBezTo>
                  <a:pt x="1999217" y="2090573"/>
                  <a:pt x="1879549" y="2074701"/>
                  <a:pt x="1759622" y="2061453"/>
                </a:cubicBezTo>
                <a:cubicBezTo>
                  <a:pt x="1683186" y="2052622"/>
                  <a:pt x="1605969" y="2039136"/>
                  <a:pt x="1530313" y="2061453"/>
                </a:cubicBezTo>
                <a:cubicBezTo>
                  <a:pt x="1477590" y="2076742"/>
                  <a:pt x="1421623" y="2080142"/>
                  <a:pt x="1367155" y="2071358"/>
                </a:cubicBezTo>
                <a:cubicBezTo>
                  <a:pt x="1270484" y="2056548"/>
                  <a:pt x="1172107" y="2053457"/>
                  <a:pt x="1074563" y="2062169"/>
                </a:cubicBezTo>
                <a:cubicBezTo>
                  <a:pt x="1010251" y="2067921"/>
                  <a:pt x="945429" y="2067038"/>
                  <a:pt x="881325" y="2059543"/>
                </a:cubicBezTo>
                <a:cubicBezTo>
                  <a:pt x="795121" y="2049639"/>
                  <a:pt x="707357" y="2034243"/>
                  <a:pt x="620895" y="2052980"/>
                </a:cubicBezTo>
                <a:cubicBezTo>
                  <a:pt x="483518" y="2082816"/>
                  <a:pt x="346272" y="2076848"/>
                  <a:pt x="207854" y="2064914"/>
                </a:cubicBezTo>
                <a:cubicBezTo>
                  <a:pt x="156354" y="2060439"/>
                  <a:pt x="104562" y="2055725"/>
                  <a:pt x="52622" y="2054367"/>
                </a:cubicBezTo>
                <a:lnTo>
                  <a:pt x="12047" y="2054851"/>
                </a:lnTo>
                <a:lnTo>
                  <a:pt x="2957" y="1815310"/>
                </a:lnTo>
                <a:cubicBezTo>
                  <a:pt x="-270" y="1732929"/>
                  <a:pt x="-1846" y="1650548"/>
                  <a:pt x="3487" y="1568139"/>
                </a:cubicBezTo>
                <a:cubicBezTo>
                  <a:pt x="12457" y="1429500"/>
                  <a:pt x="20094" y="1290971"/>
                  <a:pt x="12700" y="1152224"/>
                </a:cubicBezTo>
                <a:cubicBezTo>
                  <a:pt x="7675" y="1076879"/>
                  <a:pt x="5703" y="1001421"/>
                  <a:pt x="6775" y="925999"/>
                </a:cubicBezTo>
                <a:lnTo>
                  <a:pt x="11863" y="832882"/>
                </a:lnTo>
                <a:lnTo>
                  <a:pt x="20970" y="766654"/>
                </a:lnTo>
                <a:lnTo>
                  <a:pt x="24654" y="677192"/>
                </a:lnTo>
                <a:lnTo>
                  <a:pt x="25185" y="676317"/>
                </a:lnTo>
                <a:lnTo>
                  <a:pt x="25185" y="665409"/>
                </a:lnTo>
                <a:lnTo>
                  <a:pt x="24741" y="664535"/>
                </a:lnTo>
                <a:lnTo>
                  <a:pt x="20970" y="572951"/>
                </a:lnTo>
                <a:lnTo>
                  <a:pt x="18150" y="552445"/>
                </a:lnTo>
                <a:lnTo>
                  <a:pt x="15972" y="515645"/>
                </a:lnTo>
                <a:cubicBezTo>
                  <a:pt x="2990" y="410624"/>
                  <a:pt x="-416" y="304831"/>
                  <a:pt x="5790" y="199319"/>
                </a:cubicBezTo>
                <a:lnTo>
                  <a:pt x="13901" y="9025"/>
                </a:lnTo>
                <a:lnTo>
                  <a:pt x="109477" y="8001"/>
                </a:lnTo>
                <a:cubicBezTo>
                  <a:pt x="187346" y="8970"/>
                  <a:pt x="265007" y="27152"/>
                  <a:pt x="343084" y="23759"/>
                </a:cubicBezTo>
                <a:cubicBezTo>
                  <a:pt x="579702" y="13819"/>
                  <a:pt x="816423" y="17092"/>
                  <a:pt x="1052937" y="4121"/>
                </a:cubicBezTo>
                <a:cubicBezTo>
                  <a:pt x="1110576" y="-73"/>
                  <a:pt x="1168318" y="-1064"/>
                  <a:pt x="1225971" y="11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AF4478-0F0C-404F-9F4C-52E6BD3F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053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9B768-C4AF-A071-07FC-50F7289A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Espace réservé du contenu 5">
                <a:extLst>
                  <a:ext uri="{FF2B5EF4-FFF2-40B4-BE49-F238E27FC236}">
                    <a16:creationId xmlns:a16="http://schemas.microsoft.com/office/drawing/2014/main" id="{C97ED800-FF52-D7FD-5D18-C59894BD1CE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3552130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Espace réservé du contenu 5">
                <a:extLst>
                  <a:ext uri="{FF2B5EF4-FFF2-40B4-BE49-F238E27FC236}">
                    <a16:creationId xmlns:a16="http://schemas.microsoft.com/office/drawing/2014/main" id="{C97ED800-FF52-D7FD-5D18-C59894BD1C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B261D7-DB24-97D5-3958-CA8A5B5B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43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9885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E7B6F1-89FB-C208-58F7-55E19A82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Espace réservé du contenu 4">
                <a:extLst>
                  <a:ext uri="{FF2B5EF4-FFF2-40B4-BE49-F238E27FC236}">
                    <a16:creationId xmlns:a16="http://schemas.microsoft.com/office/drawing/2014/main" id="{7ABD7F29-D15A-7B2F-86FE-8A89B8C798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911488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Espace réservé du contenu 4">
                <a:extLst>
                  <a:ext uri="{FF2B5EF4-FFF2-40B4-BE49-F238E27FC236}">
                    <a16:creationId xmlns:a16="http://schemas.microsoft.com/office/drawing/2014/main" id="{7ABD7F29-D15A-7B2F-86FE-8A89B8C798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267B80-E46E-1FB3-990B-BE8674D9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44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811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408F4-D6BD-75A6-8467-9CBC7E73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Espace réservé du contenu 4">
                <a:extLst>
                  <a:ext uri="{FF2B5EF4-FFF2-40B4-BE49-F238E27FC236}">
                    <a16:creationId xmlns:a16="http://schemas.microsoft.com/office/drawing/2014/main" id="{DDA60D5F-4993-EB8F-44B1-BFFB3AE7B54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98306894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Espace réservé du contenu 4">
                <a:extLst>
                  <a:ext uri="{FF2B5EF4-FFF2-40B4-BE49-F238E27FC236}">
                    <a16:creationId xmlns:a16="http://schemas.microsoft.com/office/drawing/2014/main" id="{DDA60D5F-4993-EB8F-44B1-BFFB3AE7B5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7FE116-83FA-7283-4352-4CBA113E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45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8095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BE864F-06FA-4557-8D6C-89027F92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Origines des fautes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4DE9BB-78BE-4D29-94A2-654F6257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 dirty="0"/>
              <a:t>Acteurs humains</a:t>
            </a:r>
          </a:p>
          <a:p>
            <a:pPr lvl="1"/>
            <a:r>
              <a:rPr lang="fr-BE" sz="2800" dirty="0"/>
              <a:t>Injection de code malveillant, mauvaise interprétation de la documentation </a:t>
            </a:r>
          </a:p>
          <a:p>
            <a:r>
              <a:rPr lang="fr-BE" dirty="0"/>
              <a:t>Technologie du produit: </a:t>
            </a:r>
          </a:p>
          <a:p>
            <a:pPr lvl="1"/>
            <a:r>
              <a:rPr lang="fr-BE" sz="2800" dirty="0"/>
              <a:t>Faute matériel, résistance du hard </a:t>
            </a:r>
          </a:p>
          <a:p>
            <a:r>
              <a:rPr lang="fr-BE" dirty="0"/>
              <a:t>Par le software</a:t>
            </a:r>
          </a:p>
          <a:p>
            <a:pPr lvl="1"/>
            <a:r>
              <a:rPr lang="fr-BE" sz="2800" dirty="0"/>
              <a:t>Bug menant à un buffer </a:t>
            </a:r>
            <a:r>
              <a:rPr lang="fr-BE" sz="2800" dirty="0" err="1"/>
              <a:t>overflow</a:t>
            </a:r>
            <a:r>
              <a:rPr lang="fr-BE" sz="2800" dirty="0"/>
              <a:t>, </a:t>
            </a:r>
            <a:r>
              <a:rPr lang="fr-BE" sz="2800" dirty="0" err="1"/>
              <a:t>etc</a:t>
            </a:r>
            <a:r>
              <a:rPr lang="fr-BE" sz="2800" dirty="0"/>
              <a:t> </a:t>
            </a:r>
          </a:p>
          <a:p>
            <a:r>
              <a:rPr lang="fr-BE" dirty="0"/>
              <a:t>L’environnement</a:t>
            </a:r>
          </a:p>
          <a:p>
            <a:pPr lvl="1"/>
            <a:r>
              <a:rPr lang="fr-BE" sz="2800" dirty="0"/>
              <a:t>Coupure de courant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ABD4F4-1A6D-4A13-9DA3-59921A02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46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1BB7E2-BFA4-4286-A0F7-D3231CCA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des fautes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68CA3F-06DB-4C47-9773-8EEFC438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447" y="1882241"/>
            <a:ext cx="8061578" cy="467571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B13F1B7-9E9E-43FA-BAAA-1E6CE351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08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EED342-C386-42FE-B0EB-81B42CC6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48</a:t>
            </a:fld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Complément 2" title="Wooclap - Make learning awesome">
                <a:extLst>
                  <a:ext uri="{FF2B5EF4-FFF2-40B4-BE49-F238E27FC236}">
                    <a16:creationId xmlns:a16="http://schemas.microsoft.com/office/drawing/2014/main" id="{156C3AA2-FEFA-4063-8283-D63F70418A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623817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Complément 2" title="Wooclap - Make learning awesome">
                <a:extLst>
                  <a:ext uri="{FF2B5EF4-FFF2-40B4-BE49-F238E27FC236}">
                    <a16:creationId xmlns:a16="http://schemas.microsoft.com/office/drawing/2014/main" id="{156C3AA2-FEFA-4063-8283-D63F70418A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998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8DD9B21-A954-431A-AF59-5CA18639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49</a:t>
            </a:fld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Complément 2" title="Wooclap - Make learning awesome">
                <a:extLst>
                  <a:ext uri="{FF2B5EF4-FFF2-40B4-BE49-F238E27FC236}">
                    <a16:creationId xmlns:a16="http://schemas.microsoft.com/office/drawing/2014/main" id="{F0233261-92BC-4A98-886D-368D6452B8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2468161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Complément 2" title="Wooclap - Make learning awesome">
                <a:extLst>
                  <a:ext uri="{FF2B5EF4-FFF2-40B4-BE49-F238E27FC236}">
                    <a16:creationId xmlns:a16="http://schemas.microsoft.com/office/drawing/2014/main" id="{F0233261-92BC-4A98-886D-368D6452B8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30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F8C4BE-9333-4073-9610-AFFD1EEA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Espace réservé du contenu 4" title="Wooclap - Make learning awesome">
                <a:extLst>
                  <a:ext uri="{FF2B5EF4-FFF2-40B4-BE49-F238E27FC236}">
                    <a16:creationId xmlns:a16="http://schemas.microsoft.com/office/drawing/2014/main" id="{79F0589F-48AC-41DD-B5A6-536D5466D65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1407300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Espace réservé du contenu 4" title="Wooclap - Make learning awesome">
                <a:extLst>
                  <a:ext uri="{FF2B5EF4-FFF2-40B4-BE49-F238E27FC236}">
                    <a16:creationId xmlns:a16="http://schemas.microsoft.com/office/drawing/2014/main" id="{79F0589F-48AC-41DD-B5A6-536D5466D6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854B9-D69A-47C5-B0AA-F6861639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6163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1F767-DA43-495F-B508-8374FB6F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La trilogie de la </a:t>
            </a:r>
            <a:r>
              <a:rPr lang="fr-BE" err="1"/>
              <a:t>SdF</a:t>
            </a:r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503B2B-F885-4365-B465-E1FC2A991CB1}"/>
              </a:ext>
            </a:extLst>
          </p:cNvPr>
          <p:cNvSpPr/>
          <p:nvPr/>
        </p:nvSpPr>
        <p:spPr>
          <a:xfrm>
            <a:off x="3073400" y="3025775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Disponibilité</a:t>
            </a:r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FBFAF-50F8-4C7F-9347-DB88126919E4}"/>
              </a:ext>
            </a:extLst>
          </p:cNvPr>
          <p:cNvSpPr/>
          <p:nvPr/>
        </p:nvSpPr>
        <p:spPr>
          <a:xfrm>
            <a:off x="3073400" y="3622675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Confidentialité</a:t>
            </a:r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8C61E-4072-4507-BD8B-BD313B5E6591}"/>
              </a:ext>
            </a:extLst>
          </p:cNvPr>
          <p:cNvSpPr/>
          <p:nvPr/>
        </p:nvSpPr>
        <p:spPr>
          <a:xfrm>
            <a:off x="3073400" y="4219575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Intégrité</a:t>
            </a:r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098206-1811-49DA-91FE-9C45DD5E5684}"/>
              </a:ext>
            </a:extLst>
          </p:cNvPr>
          <p:cNvSpPr/>
          <p:nvPr/>
        </p:nvSpPr>
        <p:spPr>
          <a:xfrm>
            <a:off x="3073400" y="4867275"/>
            <a:ext cx="204470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Fiabilité</a:t>
            </a:r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BDBF4C-DF4B-4679-A8F6-890E73CBBD94}"/>
              </a:ext>
            </a:extLst>
          </p:cNvPr>
          <p:cNvSpPr/>
          <p:nvPr/>
        </p:nvSpPr>
        <p:spPr>
          <a:xfrm>
            <a:off x="3073400" y="5457825"/>
            <a:ext cx="204470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Maintenabilité</a:t>
            </a:r>
            <a:endParaRPr lang="fr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BAB3F-7984-4C75-BE04-1A5076D8AD33}"/>
              </a:ext>
            </a:extLst>
          </p:cNvPr>
          <p:cNvSpPr/>
          <p:nvPr/>
        </p:nvSpPr>
        <p:spPr>
          <a:xfrm>
            <a:off x="190500" y="5122862"/>
            <a:ext cx="204470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Sécurité-innocuité</a:t>
            </a:r>
            <a:endParaRPr lang="fr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004C5-B4AA-412D-BEC2-91F2372B14D0}"/>
              </a:ext>
            </a:extLst>
          </p:cNvPr>
          <p:cNvSpPr/>
          <p:nvPr/>
        </p:nvSpPr>
        <p:spPr>
          <a:xfrm>
            <a:off x="190500" y="3767138"/>
            <a:ext cx="2044700" cy="44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Sécurité-immunité</a:t>
            </a:r>
            <a:endParaRPr lang="fr-BE"/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7C2ECB7F-58F7-4AB2-A133-EF676A18EC89}"/>
              </a:ext>
            </a:extLst>
          </p:cNvPr>
          <p:cNvCxnSpPr>
            <a:stCxn id="11" idx="3"/>
            <a:endCxn id="3" idx="1"/>
          </p:cNvCxnSpPr>
          <p:nvPr/>
        </p:nvCxnSpPr>
        <p:spPr>
          <a:xfrm flipV="1">
            <a:off x="2235200" y="3248025"/>
            <a:ext cx="838200" cy="7413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D45D136F-E82E-4F73-838C-7295A3B2C47D}"/>
              </a:ext>
            </a:extLst>
          </p:cNvPr>
          <p:cNvCxnSpPr>
            <a:stCxn id="11" idx="3"/>
            <a:endCxn id="6" idx="1"/>
          </p:cNvCxnSpPr>
          <p:nvPr/>
        </p:nvCxnSpPr>
        <p:spPr>
          <a:xfrm flipV="1">
            <a:off x="2235200" y="3844925"/>
            <a:ext cx="838200" cy="1444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08BA6A3E-2C50-46FE-9E29-FCCE2439E928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2235200" y="3989388"/>
            <a:ext cx="838200" cy="4524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09604444-2263-4766-97D1-EF334A87AC03}"/>
              </a:ext>
            </a:extLst>
          </p:cNvPr>
          <p:cNvSpPr/>
          <p:nvPr/>
        </p:nvSpPr>
        <p:spPr>
          <a:xfrm>
            <a:off x="3073400" y="2351088"/>
            <a:ext cx="2133600" cy="444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Attributs</a:t>
            </a:r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21A51C-E77D-4F95-BC06-830239DB4552}"/>
              </a:ext>
            </a:extLst>
          </p:cNvPr>
          <p:cNvSpPr/>
          <p:nvPr/>
        </p:nvSpPr>
        <p:spPr>
          <a:xfrm>
            <a:off x="5473700" y="1346200"/>
            <a:ext cx="2794000" cy="749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Sûreté de fonctionnement</a:t>
            </a:r>
            <a:endParaRPr lang="fr-BE"/>
          </a:p>
        </p:txBody>
      </p:sp>
      <p:sp>
        <p:nvSpPr>
          <p:cNvPr id="19" name="Organigramme : Alternative 18">
            <a:extLst>
              <a:ext uri="{FF2B5EF4-FFF2-40B4-BE49-F238E27FC236}">
                <a16:creationId xmlns:a16="http://schemas.microsoft.com/office/drawing/2014/main" id="{74128889-496E-4FFB-9F5F-A4D46092C704}"/>
              </a:ext>
            </a:extLst>
          </p:cNvPr>
          <p:cNvSpPr/>
          <p:nvPr/>
        </p:nvSpPr>
        <p:spPr>
          <a:xfrm>
            <a:off x="5803900" y="2351088"/>
            <a:ext cx="2133600" cy="444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Entraves</a:t>
            </a:r>
            <a:endParaRPr lang="fr-BE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B3A12E9-0EF5-4C7E-A925-40D6EFF91C1A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4140200" y="2095500"/>
            <a:ext cx="2730500" cy="25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75D45A2-1914-4497-957B-533354A6201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6870700" y="2095500"/>
            <a:ext cx="0" cy="25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AE9405A2-79B4-49FC-9689-28DC716086C1}"/>
              </a:ext>
            </a:extLst>
          </p:cNvPr>
          <p:cNvSpPr/>
          <p:nvPr/>
        </p:nvSpPr>
        <p:spPr>
          <a:xfrm>
            <a:off x="8632825" y="2351088"/>
            <a:ext cx="2133600" cy="4445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Méthodes</a:t>
            </a:r>
            <a:endParaRPr lang="fr-BE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58C22EB-3566-476F-9CBE-0DDA0ACB2A6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>
            <a:off x="6870700" y="2095500"/>
            <a:ext cx="2828925" cy="25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2FCC7F6-9E7E-48AA-A8AB-89BA489B3FD1}"/>
              </a:ext>
            </a:extLst>
          </p:cNvPr>
          <p:cNvSpPr/>
          <p:nvPr/>
        </p:nvSpPr>
        <p:spPr>
          <a:xfrm>
            <a:off x="5848350" y="3025775"/>
            <a:ext cx="2044700" cy="444500"/>
          </a:xfrm>
          <a:prstGeom prst="rect">
            <a:avLst/>
          </a:prstGeom>
          <a:solidFill>
            <a:srgbClr val="F0AECA"/>
          </a:solidFill>
          <a:ln>
            <a:solidFill>
              <a:srgbClr val="F0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Faute</a:t>
            </a:r>
            <a:endParaRPr lang="fr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C81401-F396-45BF-9E6F-1F4B2079AED7}"/>
              </a:ext>
            </a:extLst>
          </p:cNvPr>
          <p:cNvSpPr/>
          <p:nvPr/>
        </p:nvSpPr>
        <p:spPr>
          <a:xfrm>
            <a:off x="5848350" y="3617913"/>
            <a:ext cx="2044700" cy="444500"/>
          </a:xfrm>
          <a:prstGeom prst="rect">
            <a:avLst/>
          </a:prstGeom>
          <a:solidFill>
            <a:srgbClr val="F0AECA"/>
          </a:solidFill>
          <a:ln>
            <a:solidFill>
              <a:srgbClr val="F0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Erreur</a:t>
            </a:r>
            <a:endParaRPr lang="fr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F00FA0-6A4A-4787-8A18-380EFD524DB1}"/>
              </a:ext>
            </a:extLst>
          </p:cNvPr>
          <p:cNvSpPr/>
          <p:nvPr/>
        </p:nvSpPr>
        <p:spPr>
          <a:xfrm>
            <a:off x="5848350" y="4219575"/>
            <a:ext cx="2044700" cy="444500"/>
          </a:xfrm>
          <a:prstGeom prst="rect">
            <a:avLst/>
          </a:prstGeom>
          <a:solidFill>
            <a:srgbClr val="F0AECA"/>
          </a:solidFill>
          <a:ln>
            <a:solidFill>
              <a:srgbClr val="F0A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Défaillance</a:t>
            </a:r>
            <a:endParaRPr lang="fr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A07590-3DC2-4B81-B828-EC0DA16A36FD}"/>
              </a:ext>
            </a:extLst>
          </p:cNvPr>
          <p:cNvSpPr/>
          <p:nvPr/>
        </p:nvSpPr>
        <p:spPr>
          <a:xfrm>
            <a:off x="8578850" y="3025775"/>
            <a:ext cx="2241550" cy="444500"/>
          </a:xfrm>
          <a:prstGeom prst="rect">
            <a:avLst/>
          </a:prstGeom>
          <a:solidFill>
            <a:srgbClr val="BBE3D9"/>
          </a:solidFill>
          <a:ln>
            <a:solidFill>
              <a:srgbClr val="BBE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Prévention des fautes</a:t>
            </a:r>
            <a:endParaRPr lang="fr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7E97D5-6A4B-4842-9A53-521ACBCAAD38}"/>
              </a:ext>
            </a:extLst>
          </p:cNvPr>
          <p:cNvSpPr/>
          <p:nvPr/>
        </p:nvSpPr>
        <p:spPr>
          <a:xfrm>
            <a:off x="8578850" y="3617913"/>
            <a:ext cx="2241550" cy="444500"/>
          </a:xfrm>
          <a:prstGeom prst="rect">
            <a:avLst/>
          </a:prstGeom>
          <a:solidFill>
            <a:srgbClr val="BBE3D9"/>
          </a:solidFill>
          <a:ln>
            <a:solidFill>
              <a:srgbClr val="BBE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Tolérance aux fautes</a:t>
            </a:r>
            <a:endParaRPr lang="fr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317F41-B11B-49A2-AE66-3F0F34EA6A95}"/>
              </a:ext>
            </a:extLst>
          </p:cNvPr>
          <p:cNvSpPr/>
          <p:nvPr/>
        </p:nvSpPr>
        <p:spPr>
          <a:xfrm>
            <a:off x="8578850" y="4219575"/>
            <a:ext cx="2241550" cy="444500"/>
          </a:xfrm>
          <a:prstGeom prst="rect">
            <a:avLst/>
          </a:prstGeom>
          <a:solidFill>
            <a:srgbClr val="BBE3D9"/>
          </a:solidFill>
          <a:ln>
            <a:solidFill>
              <a:srgbClr val="BBE3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Elimination des fautes</a:t>
            </a:r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13D426-81F8-4522-ADCF-E22C9B3A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513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19" grpId="0" animBg="1"/>
      <p:bldP spid="27" grpId="0" animBg="1"/>
      <p:bldP spid="28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9611D9-5089-46B2-92D8-82A0892C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/>
              <a:t>Méthodes de la SdF</a:t>
            </a:r>
            <a:endParaRPr lang="fr-BE" sz="5400"/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51F7FE-2524-4044-A9BC-0AB73F802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421993"/>
          </a:xfrm>
        </p:spPr>
        <p:txBody>
          <a:bodyPr>
            <a:normAutofit/>
          </a:bodyPr>
          <a:lstStyle/>
          <a:p>
            <a:r>
              <a:rPr lang="fr-BE" sz="2400"/>
              <a:t>Prévention de fautes : empêcher l’occurrence de fautes, de diminuer la probabilité de leur apparition</a:t>
            </a:r>
          </a:p>
          <a:p>
            <a:pPr lvl="1"/>
            <a:r>
              <a:rPr lang="fr-BE">
                <a:solidFill>
                  <a:srgbClr val="FF0000"/>
                </a:solidFill>
              </a:rPr>
              <a:t>Comment empêcher l’introduction d’une faute? </a:t>
            </a:r>
          </a:p>
          <a:p>
            <a:pPr marL="0" indent="0">
              <a:buNone/>
            </a:pPr>
            <a:endParaRPr lang="fr-BE" sz="2400"/>
          </a:p>
          <a:p>
            <a:r>
              <a:rPr lang="fr-BE" sz="2400"/>
              <a:t>Tolérance aux fautes : diminuer la probabilité de défaillance malgré la présence éventuelle de fautes</a:t>
            </a:r>
          </a:p>
          <a:p>
            <a:pPr lvl="1"/>
            <a:r>
              <a:rPr lang="fr-BE">
                <a:solidFill>
                  <a:srgbClr val="FF0000"/>
                </a:solidFill>
              </a:rPr>
              <a:t>Comment fournir un service malgré la présence d’une faute? Rétablir le système? </a:t>
            </a:r>
          </a:p>
          <a:p>
            <a:pPr marL="0" indent="0">
              <a:buNone/>
            </a:pPr>
            <a:endParaRPr lang="fr-BE" sz="2400"/>
          </a:p>
          <a:p>
            <a:r>
              <a:rPr lang="fr-BE" sz="2400"/>
              <a:t>Elimination des fautes : détecter, identifier et enlever les fautes du système.</a:t>
            </a:r>
          </a:p>
          <a:p>
            <a:pPr lvl="1"/>
            <a:r>
              <a:rPr lang="fr-BE">
                <a:solidFill>
                  <a:srgbClr val="FF0000"/>
                </a:solidFill>
              </a:rPr>
              <a:t>Comment réduire la présence (nombre, sévérité) de fautes? </a:t>
            </a:r>
          </a:p>
          <a:p>
            <a:endParaRPr lang="fr-BE" sz="22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08CAC5-1BD8-448F-B842-D9A4D1AE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51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6769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24A313-AE68-45F8-9D08-2A3F7A5A5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Prévention des fautes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A54DB6-08EA-4475-8CC5-70FF79098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/>
              <a:t>Comment empêcher l’introduction d’une faute? </a:t>
            </a:r>
          </a:p>
          <a:p>
            <a:pPr lvl="1"/>
            <a:r>
              <a:rPr lang="fr-BE" sz="2800"/>
              <a:t>Diminuer la probabilité d’apparition des fautes et des erreurs</a:t>
            </a:r>
          </a:p>
          <a:p>
            <a:pPr lvl="1"/>
            <a:endParaRPr lang="fr-BE" sz="2800"/>
          </a:p>
          <a:p>
            <a:r>
              <a:rPr lang="fr-BE"/>
              <a:t>Par la prévention:</a:t>
            </a:r>
          </a:p>
          <a:p>
            <a:pPr lvl="1"/>
            <a:r>
              <a:rPr lang="fr-BE" sz="2800"/>
              <a:t>Analyser les causes potentielles </a:t>
            </a:r>
          </a:p>
          <a:p>
            <a:pPr lvl="1"/>
            <a:r>
              <a:rPr lang="fr-BE" sz="2800"/>
              <a:t>Analyse du cahier des charges </a:t>
            </a:r>
          </a:p>
          <a:p>
            <a:pPr lvl="1"/>
            <a:r>
              <a:rPr lang="fr-BE" sz="2800"/>
              <a:t>Analyse des risques préventive </a:t>
            </a:r>
          </a:p>
          <a:p>
            <a:pPr lvl="1"/>
            <a:endParaRPr lang="fr-BE" sz="2800"/>
          </a:p>
          <a:p>
            <a:r>
              <a:rPr lang="fr-BE"/>
              <a:t>Dégager de l’information pour renforcer la sécurité</a:t>
            </a:r>
          </a:p>
          <a:p>
            <a:endParaRPr lang="fr-BE" sz="22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8B00F8-01AC-4A39-AAC2-2C9E1F54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52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564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4EFD92-B1E8-4513-BA9F-AEDF14A5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Prévention des fautes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425AD5-30FE-44B2-B25A-ED1DEAF59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Autofit/>
          </a:bodyPr>
          <a:lstStyle/>
          <a:p>
            <a:r>
              <a:rPr lang="fr-FR" sz="2400" dirty="0"/>
              <a:t>En programmation</a:t>
            </a:r>
          </a:p>
          <a:p>
            <a:pPr lvl="1"/>
            <a:r>
              <a:rPr lang="fr-FR" dirty="0"/>
              <a:t>Utilisation de quelques langages spécifiques</a:t>
            </a:r>
          </a:p>
          <a:p>
            <a:pPr lvl="2"/>
            <a:r>
              <a:rPr lang="fr-FR" sz="2400" dirty="0"/>
              <a:t>Langage MISRA C et ses 127 règles de programmations (</a:t>
            </a:r>
            <a:r>
              <a:rPr lang="fr-FR" sz="2400" dirty="0" err="1"/>
              <a:t>Motor</a:t>
            </a:r>
            <a:r>
              <a:rPr lang="fr-FR" sz="2400" dirty="0"/>
              <a:t> </a:t>
            </a:r>
            <a:r>
              <a:rPr lang="fr-FR" sz="2400" dirty="0" err="1"/>
              <a:t>Industry</a:t>
            </a:r>
            <a:r>
              <a:rPr lang="fr-FR" sz="2400" dirty="0"/>
              <a:t> Software </a:t>
            </a:r>
            <a:r>
              <a:rPr lang="fr-FR" sz="2400" dirty="0" err="1"/>
              <a:t>Reliability</a:t>
            </a:r>
            <a:r>
              <a:rPr lang="fr-FR" sz="2400" dirty="0"/>
              <a:t> Association)</a:t>
            </a:r>
            <a:endParaRPr lang="fr-BE" sz="2400" dirty="0"/>
          </a:p>
          <a:p>
            <a:pPr lvl="2"/>
            <a:endParaRPr lang="fr-FR" sz="2400" dirty="0"/>
          </a:p>
          <a:p>
            <a:pPr lvl="1"/>
            <a:r>
              <a:rPr lang="fr-FR" dirty="0"/>
              <a:t>Selon certaines règles de programmation</a:t>
            </a:r>
          </a:p>
          <a:p>
            <a:pPr lvl="2"/>
            <a:r>
              <a:rPr lang="fr-BE" sz="2400" dirty="0"/>
              <a:t>Règles sur la maintenabilité et la lisibilité du code : suffixe pour nom de variable selon leur type (</a:t>
            </a:r>
            <a:r>
              <a:rPr lang="fr-BE" sz="2400" dirty="0" err="1"/>
              <a:t>L→long</a:t>
            </a:r>
            <a:r>
              <a:rPr lang="fr-BE" sz="2400" dirty="0"/>
              <a:t>, </a:t>
            </a:r>
            <a:r>
              <a:rPr lang="fr-BE" sz="2400" dirty="0" err="1"/>
              <a:t>F→float</a:t>
            </a:r>
            <a:r>
              <a:rPr lang="fr-BE" sz="2400" dirty="0"/>
              <a:t>, ...)</a:t>
            </a:r>
          </a:p>
          <a:p>
            <a:pPr lvl="2"/>
            <a:r>
              <a:rPr lang="fr-BE" sz="2400" dirty="0"/>
              <a:t>Règles sur la portabilité : utiliser les bibliothèques standards C++ et non les fonctionnalités propres à un système spécifiques</a:t>
            </a:r>
          </a:p>
          <a:p>
            <a:pPr lvl="2"/>
            <a:r>
              <a:rPr lang="fr-BE" sz="2400" dirty="0"/>
              <a:t>Règles sur les instructions conditionnelles : ne modifier qu’une seule fois les variables d’itérations dans les boucles, dans les « switch » chaque « case » se termine par un break, un seul point d’entrée et de sortie. 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D9647A-C44F-4089-8823-E9E3358E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53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5931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4EFD92-B1E8-4513-BA9F-AEDF14A5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BE" sz="5400"/>
              <a:t>Prévention des fautes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425AD5-30FE-44B2-B25A-ED1DEAF59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fr-FR" sz="2400"/>
              <a:t>Système de mémoire RAM utilisant plusieurs boitiers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694A8D-782B-4678-878F-4F3FBE6F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99514"/>
            <a:ext cx="6903720" cy="365897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8C17B-3366-4941-B533-3530426E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54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0913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9246A2-A722-44E0-9D8B-14D96E88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/>
              <a:t>Tolérance aux fautes</a:t>
            </a:r>
            <a:endParaRPr lang="fr-BE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CA8E63-8598-4D82-B4A3-9E483E253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/>
              <a:t>Comment fournir un service malgré la présence d’une faute? Rétablir le système? </a:t>
            </a:r>
          </a:p>
          <a:p>
            <a:pPr lvl="1"/>
            <a:r>
              <a:rPr lang="fr-BE" sz="2800"/>
              <a:t>Limiter les effets de fautes</a:t>
            </a:r>
          </a:p>
          <a:p>
            <a:endParaRPr lang="fr-BE"/>
          </a:p>
          <a:p>
            <a:r>
              <a:rPr lang="fr-BE"/>
              <a:t>Par la redondance </a:t>
            </a:r>
          </a:p>
          <a:p>
            <a:pPr lvl="1"/>
            <a:r>
              <a:rPr lang="fr-BE" sz="2800"/>
              <a:t>Du matériel : Raid, … </a:t>
            </a:r>
          </a:p>
          <a:p>
            <a:pPr lvl="1"/>
            <a:r>
              <a:rPr lang="fr-BE" sz="2800"/>
              <a:t>Du traitement des données: Analyses indépendantes, … </a:t>
            </a:r>
          </a:p>
          <a:p>
            <a:pPr lvl="1"/>
            <a:endParaRPr lang="fr-BE" sz="2800"/>
          </a:p>
          <a:p>
            <a:r>
              <a:rPr lang="fr-BE"/>
              <a:t>Par le recouvrement (détection et substitution)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726B26-2C1C-4BB6-B442-81A728B7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55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0594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0DA074-6113-42E0-AA70-2166DE70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Tolérance aux fautes</a:t>
            </a:r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3C129-9322-4887-9764-DB1D1690157F}"/>
              </a:ext>
            </a:extLst>
          </p:cNvPr>
          <p:cNvSpPr/>
          <p:nvPr/>
        </p:nvSpPr>
        <p:spPr>
          <a:xfrm>
            <a:off x="292099" y="2419350"/>
            <a:ext cx="1943100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Fonctionnement normal</a:t>
            </a:r>
            <a:endParaRPr lang="fr-BE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1E25CDB0-DAC6-480E-950F-4E26AB45DD19}"/>
              </a:ext>
            </a:extLst>
          </p:cNvPr>
          <p:cNvSpPr/>
          <p:nvPr/>
        </p:nvSpPr>
        <p:spPr>
          <a:xfrm>
            <a:off x="2444750" y="2857500"/>
            <a:ext cx="47625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594B0B-9038-4230-A11B-56CD9D78B3F3}"/>
              </a:ext>
            </a:extLst>
          </p:cNvPr>
          <p:cNvSpPr/>
          <p:nvPr/>
        </p:nvSpPr>
        <p:spPr>
          <a:xfrm>
            <a:off x="2971800" y="2603500"/>
            <a:ext cx="11811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Faute</a:t>
            </a:r>
            <a:endParaRPr lang="fr-BE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086116DD-E618-4E46-960F-D7D98D9C9182}"/>
              </a:ext>
            </a:extLst>
          </p:cNvPr>
          <p:cNvSpPr/>
          <p:nvPr/>
        </p:nvSpPr>
        <p:spPr>
          <a:xfrm>
            <a:off x="4267201" y="2857500"/>
            <a:ext cx="6223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391756-FE28-47F9-8932-4A58123A8121}"/>
              </a:ext>
            </a:extLst>
          </p:cNvPr>
          <p:cNvSpPr/>
          <p:nvPr/>
        </p:nvSpPr>
        <p:spPr>
          <a:xfrm>
            <a:off x="5003802" y="2603500"/>
            <a:ext cx="11811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Erreur</a:t>
            </a:r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9D2C979-9143-417B-9E80-220EBFF9EF38}"/>
              </a:ext>
            </a:extLst>
          </p:cNvPr>
          <p:cNvSpPr txBox="1"/>
          <p:nvPr/>
        </p:nvSpPr>
        <p:spPr>
          <a:xfrm>
            <a:off x="3911602" y="1957169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Faute dormante</a:t>
            </a:r>
            <a:endParaRPr lang="fr-BE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51F508-BC71-41B1-B74B-A39C23F9374C}"/>
              </a:ext>
            </a:extLst>
          </p:cNvPr>
          <p:cNvSpPr txBox="1"/>
          <p:nvPr/>
        </p:nvSpPr>
        <p:spPr>
          <a:xfrm>
            <a:off x="6248404" y="1957169"/>
            <a:ext cx="114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Erreur latente</a:t>
            </a:r>
            <a:endParaRPr lang="fr-BE"/>
          </a:p>
        </p:txBody>
      </p:sp>
      <p:sp>
        <p:nvSpPr>
          <p:cNvPr id="11" name="Organigramme : Décision 10">
            <a:extLst>
              <a:ext uri="{FF2B5EF4-FFF2-40B4-BE49-F238E27FC236}">
                <a16:creationId xmlns:a16="http://schemas.microsoft.com/office/drawing/2014/main" id="{C78E8D3C-3646-4796-98B5-8F093CDB2BD8}"/>
              </a:ext>
            </a:extLst>
          </p:cNvPr>
          <p:cNvSpPr/>
          <p:nvPr/>
        </p:nvSpPr>
        <p:spPr>
          <a:xfrm>
            <a:off x="7391405" y="2603500"/>
            <a:ext cx="660400" cy="7620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E8B803-9F98-42A7-91CD-316F7A1EC47E}"/>
              </a:ext>
            </a:extLst>
          </p:cNvPr>
          <p:cNvSpPr/>
          <p:nvPr/>
        </p:nvSpPr>
        <p:spPr>
          <a:xfrm>
            <a:off x="9016994" y="2136259"/>
            <a:ext cx="1595929" cy="16964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Manifestation de l’erreur dans le système</a:t>
            </a:r>
            <a:endParaRPr lang="fr-BE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61C5D6B-0FC7-43D2-8FA3-C668310970F5}"/>
              </a:ext>
            </a:extLst>
          </p:cNvPr>
          <p:cNvSpPr/>
          <p:nvPr/>
        </p:nvSpPr>
        <p:spPr>
          <a:xfrm>
            <a:off x="6502413" y="2813050"/>
            <a:ext cx="6223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57FAF62E-0673-438E-9482-3198B818F584}"/>
              </a:ext>
            </a:extLst>
          </p:cNvPr>
          <p:cNvSpPr/>
          <p:nvPr/>
        </p:nvSpPr>
        <p:spPr>
          <a:xfrm>
            <a:off x="8229602" y="2813050"/>
            <a:ext cx="622300" cy="342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7621B9-5336-4B37-B3F4-06E466D7C33D}"/>
              </a:ext>
            </a:extLst>
          </p:cNvPr>
          <p:cNvSpPr txBox="1"/>
          <p:nvPr/>
        </p:nvSpPr>
        <p:spPr>
          <a:xfrm>
            <a:off x="7099304" y="1753641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Système tolérant aux fautes ?</a:t>
            </a:r>
            <a:endParaRPr lang="fr-BE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E7D712C-8E22-49C1-B6DB-8274B44C86FD}"/>
              </a:ext>
            </a:extLst>
          </p:cNvPr>
          <p:cNvSpPr txBox="1"/>
          <p:nvPr/>
        </p:nvSpPr>
        <p:spPr>
          <a:xfrm>
            <a:off x="8248651" y="3155950"/>
            <a:ext cx="79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Non</a:t>
            </a:r>
            <a:endParaRPr lang="fr-BE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4CE30659-51E9-4C97-B2FA-E0B25CF208FB}"/>
              </a:ext>
            </a:extLst>
          </p:cNvPr>
          <p:cNvSpPr/>
          <p:nvPr/>
        </p:nvSpPr>
        <p:spPr>
          <a:xfrm rot="5400000">
            <a:off x="7410455" y="3632201"/>
            <a:ext cx="6223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E9F198C-6DA6-4586-AF50-02DD2D2A473E}"/>
              </a:ext>
            </a:extLst>
          </p:cNvPr>
          <p:cNvSpPr txBox="1"/>
          <p:nvPr/>
        </p:nvSpPr>
        <p:spPr>
          <a:xfrm>
            <a:off x="6927852" y="3600450"/>
            <a:ext cx="79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Oui</a:t>
            </a:r>
            <a:endParaRPr lang="fr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E01C50-0D50-42A4-8255-7DDB4FFA2273}"/>
              </a:ext>
            </a:extLst>
          </p:cNvPr>
          <p:cNvSpPr/>
          <p:nvPr/>
        </p:nvSpPr>
        <p:spPr>
          <a:xfrm>
            <a:off x="7131055" y="4246335"/>
            <a:ext cx="11811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Détection d’erreur</a:t>
            </a:r>
            <a:endParaRPr lang="fr-BE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50FFEA0-82B9-4550-999C-2AA5EE3BB3B1}"/>
              </a:ext>
            </a:extLst>
          </p:cNvPr>
          <p:cNvSpPr/>
          <p:nvPr/>
        </p:nvSpPr>
        <p:spPr>
          <a:xfrm rot="5400000">
            <a:off x="7410455" y="5233433"/>
            <a:ext cx="6223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C1958-4647-40F5-9AA2-32F7DD737121}"/>
              </a:ext>
            </a:extLst>
          </p:cNvPr>
          <p:cNvSpPr/>
          <p:nvPr/>
        </p:nvSpPr>
        <p:spPr>
          <a:xfrm>
            <a:off x="6997707" y="5899024"/>
            <a:ext cx="1543045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Traitement de l’erreur</a:t>
            </a:r>
            <a:endParaRPr lang="fr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E02CBA-6D75-45EE-95EA-676BC1053075}"/>
              </a:ext>
            </a:extLst>
          </p:cNvPr>
          <p:cNvSpPr/>
          <p:nvPr/>
        </p:nvSpPr>
        <p:spPr>
          <a:xfrm>
            <a:off x="4222756" y="5899024"/>
            <a:ext cx="1543045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Traitement de la faute</a:t>
            </a:r>
            <a:endParaRPr lang="fr-BE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5A2058C5-BCF4-42A9-8D38-4149F9E6FBD5}"/>
              </a:ext>
            </a:extLst>
          </p:cNvPr>
          <p:cNvSpPr/>
          <p:nvPr/>
        </p:nvSpPr>
        <p:spPr>
          <a:xfrm rot="10800000">
            <a:off x="6096000" y="6108574"/>
            <a:ext cx="6223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 : en arc 24">
            <a:extLst>
              <a:ext uri="{FF2B5EF4-FFF2-40B4-BE49-F238E27FC236}">
                <a16:creationId xmlns:a16="http://schemas.microsoft.com/office/drawing/2014/main" id="{7F3521C6-0431-4920-9C58-8355DE4B7450}"/>
              </a:ext>
            </a:extLst>
          </p:cNvPr>
          <p:cNvSpPr/>
          <p:nvPr/>
        </p:nvSpPr>
        <p:spPr>
          <a:xfrm rot="13306007">
            <a:off x="198048" y="3893801"/>
            <a:ext cx="4204058" cy="2336674"/>
          </a:xfrm>
          <a:prstGeom prst="circularArrow">
            <a:avLst>
              <a:gd name="adj1" fmla="val 12500"/>
              <a:gd name="adj2" fmla="val 607804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BFE513-6618-423E-A1D9-34B87CACDB7B}"/>
              </a:ext>
            </a:extLst>
          </p:cNvPr>
          <p:cNvSpPr/>
          <p:nvPr/>
        </p:nvSpPr>
        <p:spPr>
          <a:xfrm>
            <a:off x="10803425" y="2609850"/>
            <a:ext cx="1293326" cy="76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Défaillance</a:t>
            </a:r>
            <a:endParaRPr lang="fr-BE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3602B9-F979-49DA-86E9-5633FC8609E1}"/>
              </a:ext>
            </a:extLst>
          </p:cNvPr>
          <p:cNvSpPr txBox="1"/>
          <p:nvPr/>
        </p:nvSpPr>
        <p:spPr>
          <a:xfrm>
            <a:off x="8341541" y="4193267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concomitante</a:t>
            </a:r>
            <a:endParaRPr lang="fr-BE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02D1FE3-8725-4603-97F9-9C8E6908B2A1}"/>
              </a:ext>
            </a:extLst>
          </p:cNvPr>
          <p:cNvSpPr txBox="1"/>
          <p:nvPr/>
        </p:nvSpPr>
        <p:spPr>
          <a:xfrm>
            <a:off x="8341541" y="4562599"/>
            <a:ext cx="12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préemptive</a:t>
            </a:r>
            <a:endParaRPr lang="fr-BE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9BBCBE0-AA76-4C43-8D26-5E6BA9E129DA}"/>
              </a:ext>
            </a:extLst>
          </p:cNvPr>
          <p:cNvSpPr txBox="1"/>
          <p:nvPr/>
        </p:nvSpPr>
        <p:spPr>
          <a:xfrm>
            <a:off x="8659669" y="5714358"/>
            <a:ext cx="83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reprise</a:t>
            </a:r>
            <a:endParaRPr lang="fr-BE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BC2E8A9-C0C6-4318-B629-DA03FEB1BC5F}"/>
              </a:ext>
            </a:extLst>
          </p:cNvPr>
          <p:cNvSpPr txBox="1"/>
          <p:nvPr/>
        </p:nvSpPr>
        <p:spPr>
          <a:xfrm>
            <a:off x="8659669" y="6083690"/>
            <a:ext cx="108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poursuite</a:t>
            </a:r>
            <a:endParaRPr lang="fr-BE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C29954D-197D-457B-B259-93E191E29C28}"/>
              </a:ext>
            </a:extLst>
          </p:cNvPr>
          <p:cNvSpPr txBox="1"/>
          <p:nvPr/>
        </p:nvSpPr>
        <p:spPr>
          <a:xfrm>
            <a:off x="8645527" y="6453022"/>
            <a:ext cx="151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compensation</a:t>
            </a:r>
            <a:endParaRPr lang="fr-BE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EE25775-C58F-429D-9007-AA60DBC8B5BF}"/>
              </a:ext>
            </a:extLst>
          </p:cNvPr>
          <p:cNvSpPr txBox="1"/>
          <p:nvPr/>
        </p:nvSpPr>
        <p:spPr>
          <a:xfrm>
            <a:off x="4320180" y="4301534"/>
            <a:ext cx="113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diagnostic</a:t>
            </a:r>
            <a:endParaRPr lang="fr-BE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4D50FE9-21C4-4E8E-AACB-F550E17A261E}"/>
              </a:ext>
            </a:extLst>
          </p:cNvPr>
          <p:cNvSpPr txBox="1"/>
          <p:nvPr/>
        </p:nvSpPr>
        <p:spPr>
          <a:xfrm>
            <a:off x="4320180" y="4670866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passivation</a:t>
            </a:r>
            <a:endParaRPr lang="fr-BE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B04CD2E-754C-43FA-9E19-9AA48777C883}"/>
              </a:ext>
            </a:extLst>
          </p:cNvPr>
          <p:cNvSpPr txBox="1"/>
          <p:nvPr/>
        </p:nvSpPr>
        <p:spPr>
          <a:xfrm>
            <a:off x="4306038" y="5040198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reconfiguration</a:t>
            </a:r>
            <a:endParaRPr lang="fr-BE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2CCD919-C777-45EC-A015-6BD66196AFB6}"/>
              </a:ext>
            </a:extLst>
          </p:cNvPr>
          <p:cNvSpPr txBox="1"/>
          <p:nvPr/>
        </p:nvSpPr>
        <p:spPr>
          <a:xfrm>
            <a:off x="4320180" y="5411921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réinitialisation</a:t>
            </a:r>
            <a:endParaRPr lang="fr-BE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A6139B9-FEF6-4291-80C3-5BC82EB15893}"/>
              </a:ext>
            </a:extLst>
          </p:cNvPr>
          <p:cNvCxnSpPr/>
          <p:nvPr/>
        </p:nvCxnSpPr>
        <p:spPr>
          <a:xfrm>
            <a:off x="9764851" y="4301534"/>
            <a:ext cx="628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8D2CD0F-A662-4054-9E6F-5CB2C9CC3EE0}"/>
              </a:ext>
            </a:extLst>
          </p:cNvPr>
          <p:cNvCxnSpPr/>
          <p:nvPr/>
        </p:nvCxnSpPr>
        <p:spPr>
          <a:xfrm>
            <a:off x="9608363" y="4670866"/>
            <a:ext cx="628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4D9F016-0AC0-4236-BFEC-D762E41DB3AC}"/>
              </a:ext>
            </a:extLst>
          </p:cNvPr>
          <p:cNvCxnSpPr/>
          <p:nvPr/>
        </p:nvCxnSpPr>
        <p:spPr>
          <a:xfrm>
            <a:off x="9458327" y="5855322"/>
            <a:ext cx="628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7C8FB0C6-6B07-4818-A922-953A160D9AF3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9715213" y="6232601"/>
            <a:ext cx="385521" cy="2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832B3E7-6CB4-49AA-9280-2C5B0BE31A9E}"/>
              </a:ext>
            </a:extLst>
          </p:cNvPr>
          <p:cNvCxnSpPr/>
          <p:nvPr/>
        </p:nvCxnSpPr>
        <p:spPr>
          <a:xfrm>
            <a:off x="10163058" y="6661024"/>
            <a:ext cx="628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70E5BE5D-86E2-42D8-B5DB-DC38F04C2F13}"/>
              </a:ext>
            </a:extLst>
          </p:cNvPr>
          <p:cNvSpPr txBox="1"/>
          <p:nvPr/>
        </p:nvSpPr>
        <p:spPr>
          <a:xfrm>
            <a:off x="10433591" y="3985924"/>
            <a:ext cx="1714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/>
              <a:t>Durant l’exécution normal du service</a:t>
            </a:r>
            <a:endParaRPr lang="fr-BE" sz="160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56339E6-F226-4F2F-8556-FCCCD7E43454}"/>
              </a:ext>
            </a:extLst>
          </p:cNvPr>
          <p:cNvSpPr txBox="1"/>
          <p:nvPr/>
        </p:nvSpPr>
        <p:spPr>
          <a:xfrm>
            <a:off x="10246198" y="4580593"/>
            <a:ext cx="1714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/>
              <a:t>Durant une maintenance</a:t>
            </a:r>
            <a:endParaRPr lang="fr-BE" sz="160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2896004-F670-4604-86E2-2B1EDEFD5B2F}"/>
              </a:ext>
            </a:extLst>
          </p:cNvPr>
          <p:cNvSpPr txBox="1"/>
          <p:nvPr/>
        </p:nvSpPr>
        <p:spPr>
          <a:xfrm>
            <a:off x="10131958" y="5674574"/>
            <a:ext cx="171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/>
              <a:t>Via un backup</a:t>
            </a:r>
            <a:endParaRPr lang="fr-BE" sz="160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5A19411-6C50-491C-8A32-23EB92D66A86}"/>
              </a:ext>
            </a:extLst>
          </p:cNvPr>
          <p:cNvSpPr txBox="1"/>
          <p:nvPr/>
        </p:nvSpPr>
        <p:spPr>
          <a:xfrm>
            <a:off x="10825338" y="6468411"/>
            <a:ext cx="171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/>
              <a:t>Redondance</a:t>
            </a:r>
            <a:endParaRPr lang="fr-BE" sz="160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5217A81-DF3C-4A70-947F-FD58EDEF740B}"/>
              </a:ext>
            </a:extLst>
          </p:cNvPr>
          <p:cNvSpPr txBox="1"/>
          <p:nvPr/>
        </p:nvSpPr>
        <p:spPr>
          <a:xfrm>
            <a:off x="10100734" y="6063324"/>
            <a:ext cx="245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/>
              <a:t>Nouvel état sans erreur</a:t>
            </a:r>
            <a:endParaRPr lang="fr-BE" sz="1600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952F4199-015B-484D-A782-DD1FEB72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56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013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500"/>
                            </p:stCondLst>
                            <p:childTnLst>
                              <p:par>
                                <p:cTn id="1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800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8500"/>
                            </p:stCondLst>
                            <p:childTnLst>
                              <p:par>
                                <p:cTn id="1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3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42" grpId="0"/>
      <p:bldP spid="44" grpId="0"/>
      <p:bldP spid="45" grpId="0"/>
      <p:bldP spid="46" grpId="0"/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C94669-7098-466E-84EA-DD2F4392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/>
              <a:t>Tolérance aux fautes</a:t>
            </a:r>
            <a:endParaRPr lang="fr-BE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2CD14B-11D6-4AFB-8BA3-CF045AB0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696884"/>
          </a:xfrm>
        </p:spPr>
        <p:txBody>
          <a:bodyPr>
            <a:normAutofit/>
          </a:bodyPr>
          <a:lstStyle/>
          <a:p>
            <a:r>
              <a:rPr lang="fr-FR" sz="2400"/>
              <a:t>Pas de tolérance automatique aux fautes sans redondance</a:t>
            </a:r>
          </a:p>
          <a:p>
            <a:endParaRPr lang="fr-FR" sz="2400"/>
          </a:p>
          <a:p>
            <a:pPr lvl="1"/>
            <a:r>
              <a:rPr lang="fr-FR"/>
              <a:t>Redondance matériel</a:t>
            </a:r>
          </a:p>
          <a:p>
            <a:pPr lvl="2"/>
            <a:r>
              <a:rPr lang="fr-FR" sz="2400"/>
              <a:t>Duplication, triplication</a:t>
            </a:r>
          </a:p>
          <a:p>
            <a:pPr lvl="1"/>
            <a:r>
              <a:rPr lang="fr-FR"/>
              <a:t>Redondance d’information</a:t>
            </a:r>
          </a:p>
          <a:p>
            <a:pPr lvl="2"/>
            <a:r>
              <a:rPr lang="fr-FR" sz="2400"/>
              <a:t>Code détecteurs d’erreurs : parité, </a:t>
            </a:r>
            <a:r>
              <a:rPr lang="fr-FR" sz="2400" err="1"/>
              <a:t>cyclic</a:t>
            </a:r>
            <a:r>
              <a:rPr lang="fr-FR" sz="2400"/>
              <a:t> CRC</a:t>
            </a:r>
          </a:p>
          <a:p>
            <a:pPr lvl="2"/>
            <a:r>
              <a:rPr lang="fr-FR" sz="2400"/>
              <a:t>Code correcteurs d’erreurs : </a:t>
            </a:r>
            <a:r>
              <a:rPr lang="fr-FR" sz="2400" err="1"/>
              <a:t>Hamming</a:t>
            </a:r>
            <a:r>
              <a:rPr lang="fr-FR" sz="2400"/>
              <a:t>, Reed-Solomon, turbo, …</a:t>
            </a:r>
          </a:p>
          <a:p>
            <a:pPr lvl="1"/>
            <a:r>
              <a:rPr lang="fr-FR"/>
              <a:t>Redondance temporelle	</a:t>
            </a:r>
          </a:p>
          <a:p>
            <a:pPr lvl="2"/>
            <a:r>
              <a:rPr lang="fr-FR" sz="2400"/>
              <a:t>répétition d’une opération</a:t>
            </a:r>
          </a:p>
          <a:p>
            <a:pPr lvl="1"/>
            <a:r>
              <a:rPr lang="fr-FR"/>
              <a:t>Redondance logicielle</a:t>
            </a:r>
          </a:p>
          <a:p>
            <a:pPr lvl="2"/>
            <a:r>
              <a:rPr lang="fr-FR" sz="2400"/>
              <a:t>Blocs de recouvrement</a:t>
            </a:r>
          </a:p>
          <a:p>
            <a:pPr lvl="1"/>
            <a:endParaRPr lang="fr-BE" sz="22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50ED57-F046-4D99-B7BE-DDD2D41B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57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4985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BA622-CD69-461E-A055-85441F0C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fr-BE" sz="5400"/>
              <a:t>Elimination des Fautes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D649E-3D5E-43CF-8E83-8EFC0AB4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70000" lnSpcReduction="20000"/>
          </a:bodyPr>
          <a:lstStyle/>
          <a:p>
            <a:r>
              <a:rPr lang="fr-BE" sz="3600"/>
              <a:t>Comment réduire la présence (nombre, sévérité) de fautes? </a:t>
            </a:r>
          </a:p>
          <a:p>
            <a:endParaRPr lang="fr-BE" sz="3600"/>
          </a:p>
          <a:p>
            <a:r>
              <a:rPr lang="fr-BE" sz="3600"/>
              <a:t>Techniques de test visant à détecter les fautes</a:t>
            </a:r>
          </a:p>
          <a:p>
            <a:pPr lvl="1"/>
            <a:r>
              <a:rPr lang="fr-BE" sz="3600"/>
              <a:t>Couverture du test? </a:t>
            </a:r>
          </a:p>
          <a:p>
            <a:pPr lvl="1"/>
            <a:r>
              <a:rPr lang="fr-BE" sz="3600"/>
              <a:t>Code open source? </a:t>
            </a:r>
          </a:p>
          <a:p>
            <a:pPr lvl="1"/>
            <a:r>
              <a:rPr lang="fr-BE" sz="3600"/>
              <a:t>Le plus utilisé en industrie</a:t>
            </a:r>
          </a:p>
          <a:p>
            <a:pPr lvl="1"/>
            <a:endParaRPr lang="fr-BE" sz="3600"/>
          </a:p>
          <a:p>
            <a:r>
              <a:rPr lang="fr-BE" sz="3600"/>
              <a:t>Méthodes formelles</a:t>
            </a:r>
          </a:p>
          <a:p>
            <a:pPr lvl="1"/>
            <a:r>
              <a:rPr lang="fr-BE" sz="3600"/>
              <a:t>Représentation mathématique du produit/environnement </a:t>
            </a:r>
          </a:p>
          <a:p>
            <a:pPr lvl="1"/>
            <a:r>
              <a:rPr lang="fr-BE" sz="3600"/>
              <a:t>Analyse fine et exhaustive</a:t>
            </a:r>
          </a:p>
          <a:p>
            <a:endParaRPr lang="fr-BE" sz="2000"/>
          </a:p>
        </p:txBody>
      </p:sp>
      <p:pic>
        <p:nvPicPr>
          <p:cNvPr id="1026" name="Picture 2" descr="Arbre de défaillances — Wikipédia">
            <a:extLst>
              <a:ext uri="{FF2B5EF4-FFF2-40B4-BE49-F238E27FC236}">
                <a16:creationId xmlns:a16="http://schemas.microsoft.com/office/drawing/2014/main" id="{EDF309BD-BA1F-428E-9E2B-D8A466C64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DC4C25-78D1-49B3-AE83-1E200F1F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58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3399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2A0C88-33EA-4658-94C1-35C8BA6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checking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C37203-1917-4C4C-8FF6-07F07588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12" y="640080"/>
            <a:ext cx="5020984" cy="555040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D1F217-07BF-4DF6-8149-C7C9D647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9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AE5078-A76A-4C0F-8A0C-AAD558D7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Systèmes et Services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8CB09-456E-4BE5-AC1D-904CE078E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 dirty="0"/>
              <a:t>Les </a:t>
            </a:r>
            <a:r>
              <a:rPr lang="fr-BE" dirty="0">
                <a:solidFill>
                  <a:srgbClr val="FF0000"/>
                </a:solidFill>
              </a:rPr>
              <a:t>systèmes</a:t>
            </a:r>
            <a:r>
              <a:rPr lang="fr-BE" dirty="0"/>
              <a:t> sont conçus pour fournir à leurs utilisateurs un </a:t>
            </a:r>
            <a:r>
              <a:rPr lang="fr-BE" dirty="0">
                <a:solidFill>
                  <a:srgbClr val="FF0000"/>
                </a:solidFill>
              </a:rPr>
              <a:t>service</a:t>
            </a:r>
            <a:r>
              <a:rPr lang="fr-BE" dirty="0"/>
              <a:t> selon des </a:t>
            </a:r>
            <a:r>
              <a:rPr lang="fr-BE" dirty="0">
                <a:solidFill>
                  <a:srgbClr val="FF0000"/>
                </a:solidFill>
              </a:rPr>
              <a:t>spécifications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dirty="0"/>
              <a:t>Le système est </a:t>
            </a:r>
            <a:r>
              <a:rPr lang="fr-BE" dirty="0">
                <a:solidFill>
                  <a:srgbClr val="FF0000"/>
                </a:solidFill>
              </a:rPr>
              <a:t>défaillant</a:t>
            </a:r>
            <a:r>
              <a:rPr lang="fr-BE" dirty="0"/>
              <a:t> si le service rendu n’est pas le service spécifié.</a:t>
            </a:r>
          </a:p>
          <a:p>
            <a:endParaRPr lang="fr-BE" dirty="0"/>
          </a:p>
          <a:p>
            <a:pPr marL="0" indent="0">
              <a:buNone/>
            </a:pPr>
            <a:endParaRPr lang="fr-BE" sz="2200" dirty="0"/>
          </a:p>
          <a:p>
            <a:pPr marL="0" indent="0">
              <a:buNone/>
            </a:pPr>
            <a:endParaRPr lang="fr-BE" sz="2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001CAE-A00F-4764-A579-22B894A8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775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D725DF-BF51-4125-BFDB-58AA1339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checking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648880-E816-48EB-916F-7B99D1D5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69735"/>
            <a:ext cx="7214616" cy="449109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082F73-52D5-460B-A7C2-E12B80ED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29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F43B1B-B460-4AE2-918C-5F4345CD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à états finis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F20C9F-249D-4CDF-B80C-E2D1FC14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5007" y="2633472"/>
            <a:ext cx="8538938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0551EA-A5DF-439E-A6D0-5AC60C7D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2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00725-2658-48A4-A498-B470E8B7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à états fini : arbre d’exécution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FBC04E-7C06-4BA3-B12B-E4363201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7" y="2372711"/>
            <a:ext cx="4861393" cy="2467304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06B8996-5765-4313-A7A6-B3D0BF0A3E76}"/>
              </a:ext>
            </a:extLst>
          </p:cNvPr>
          <p:cNvSpPr/>
          <p:nvPr/>
        </p:nvSpPr>
        <p:spPr>
          <a:xfrm>
            <a:off x="5266370" y="3334407"/>
            <a:ext cx="1040524" cy="559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DBBA6D6-4DA0-4EE4-8672-E66F4E808140}"/>
              </a:ext>
            </a:extLst>
          </p:cNvPr>
          <p:cNvSpPr txBox="1"/>
          <p:nvPr/>
        </p:nvSpPr>
        <p:spPr>
          <a:xfrm>
            <a:off x="8246851" y="2438015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e1</a:t>
            </a:r>
            <a:endParaRPr lang="fr-BE" b="1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F1A944-EFF1-44C9-A02F-0D285603535A}"/>
              </a:ext>
            </a:extLst>
          </p:cNvPr>
          <p:cNvSpPr txBox="1"/>
          <p:nvPr/>
        </p:nvSpPr>
        <p:spPr>
          <a:xfrm>
            <a:off x="7406024" y="3122505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e1</a:t>
            </a:r>
            <a:endParaRPr lang="fr-BE" b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A5D878-0542-4870-9ECB-2324EC486315}"/>
              </a:ext>
            </a:extLst>
          </p:cNvPr>
          <p:cNvSpPr txBox="1"/>
          <p:nvPr/>
        </p:nvSpPr>
        <p:spPr>
          <a:xfrm>
            <a:off x="9313651" y="3124972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e2</a:t>
            </a:r>
            <a:endParaRPr lang="fr-BE" b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6A5CC22-4A1B-4D64-A1FF-22267A1FD191}"/>
              </a:ext>
            </a:extLst>
          </p:cNvPr>
          <p:cNvSpPr txBox="1"/>
          <p:nvPr/>
        </p:nvSpPr>
        <p:spPr>
          <a:xfrm>
            <a:off x="6804650" y="3860122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e1</a:t>
            </a:r>
            <a:endParaRPr lang="fr-BE" b="1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4EAEF6-565F-4747-AD41-EF24AC250043}"/>
              </a:ext>
            </a:extLst>
          </p:cNvPr>
          <p:cNvSpPr txBox="1"/>
          <p:nvPr/>
        </p:nvSpPr>
        <p:spPr>
          <a:xfrm>
            <a:off x="7926286" y="3865159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e2</a:t>
            </a:r>
            <a:endParaRPr lang="fr-BE" b="1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0FFA67-911E-4F41-BA7A-68DD8450394F}"/>
              </a:ext>
            </a:extLst>
          </p:cNvPr>
          <p:cNvSpPr txBox="1"/>
          <p:nvPr/>
        </p:nvSpPr>
        <p:spPr>
          <a:xfrm>
            <a:off x="8704051" y="3860122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e1</a:t>
            </a:r>
            <a:endParaRPr lang="fr-BE" b="1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AA13F7-F4DA-4996-938F-6CA797DC7657}"/>
              </a:ext>
            </a:extLst>
          </p:cNvPr>
          <p:cNvSpPr txBox="1"/>
          <p:nvPr/>
        </p:nvSpPr>
        <p:spPr>
          <a:xfrm>
            <a:off x="9678885" y="3860122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e2</a:t>
            </a:r>
            <a:endParaRPr lang="fr-BE" b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FEFAA-4851-44D0-AF33-265B1477E484}"/>
              </a:ext>
            </a:extLst>
          </p:cNvPr>
          <p:cNvSpPr txBox="1"/>
          <p:nvPr/>
        </p:nvSpPr>
        <p:spPr>
          <a:xfrm>
            <a:off x="10506575" y="3861280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e3</a:t>
            </a:r>
            <a:endParaRPr lang="fr-BE" b="1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CD882D-256B-4718-AB87-553792AAA877}"/>
              </a:ext>
            </a:extLst>
          </p:cNvPr>
          <p:cNvSpPr txBox="1"/>
          <p:nvPr/>
        </p:nvSpPr>
        <p:spPr>
          <a:xfrm>
            <a:off x="6268622" y="4505992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e1</a:t>
            </a:r>
            <a:endParaRPr lang="fr-BE" b="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75FFE27-9F16-4FA9-9788-746CEC6A2755}"/>
              </a:ext>
            </a:extLst>
          </p:cNvPr>
          <p:cNvSpPr txBox="1"/>
          <p:nvPr/>
        </p:nvSpPr>
        <p:spPr>
          <a:xfrm>
            <a:off x="6714790" y="4505992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e2</a:t>
            </a:r>
            <a:endParaRPr lang="fr-BE" b="1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4EE42B3-C0F5-4BDF-A122-82F5D6F99370}"/>
              </a:ext>
            </a:extLst>
          </p:cNvPr>
          <p:cNvSpPr txBox="1"/>
          <p:nvPr/>
        </p:nvSpPr>
        <p:spPr>
          <a:xfrm>
            <a:off x="7362743" y="4505992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e2</a:t>
            </a:r>
            <a:endParaRPr lang="fr-BE" b="1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A3FAC6-4FE5-4D72-839C-ECF51366D940}"/>
              </a:ext>
            </a:extLst>
          </p:cNvPr>
          <p:cNvSpPr txBox="1"/>
          <p:nvPr/>
        </p:nvSpPr>
        <p:spPr>
          <a:xfrm>
            <a:off x="7747446" y="4490743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e1</a:t>
            </a:r>
            <a:endParaRPr lang="fr-BE" b="1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5F31E08-02B7-4546-8673-3E6EA7BA8FE8}"/>
              </a:ext>
            </a:extLst>
          </p:cNvPr>
          <p:cNvSpPr txBox="1"/>
          <p:nvPr/>
        </p:nvSpPr>
        <p:spPr>
          <a:xfrm>
            <a:off x="8121475" y="4490743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e3</a:t>
            </a:r>
            <a:endParaRPr lang="fr-BE" b="1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1157BA6-C644-49E0-B22A-9639671EA3CD}"/>
              </a:ext>
            </a:extLst>
          </p:cNvPr>
          <p:cNvSpPr txBox="1"/>
          <p:nvPr/>
        </p:nvSpPr>
        <p:spPr>
          <a:xfrm>
            <a:off x="8606938" y="4469941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e1</a:t>
            </a:r>
            <a:endParaRPr lang="fr-BE" b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2BF005-C4AB-4CFF-BF40-FD8ECBFA63CA}"/>
              </a:ext>
            </a:extLst>
          </p:cNvPr>
          <p:cNvSpPr txBox="1"/>
          <p:nvPr/>
        </p:nvSpPr>
        <p:spPr>
          <a:xfrm>
            <a:off x="8982575" y="4469941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e2</a:t>
            </a:r>
            <a:endParaRPr lang="fr-BE" b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F54F3FA-5090-4A4C-BF22-867988AFE2CA}"/>
              </a:ext>
            </a:extLst>
          </p:cNvPr>
          <p:cNvSpPr txBox="1"/>
          <p:nvPr/>
        </p:nvSpPr>
        <p:spPr>
          <a:xfrm>
            <a:off x="9444923" y="4468639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e1</a:t>
            </a:r>
            <a:endParaRPr lang="fr-BE" b="1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8A0737-CCDD-4A32-9598-DA078F681B5E}"/>
              </a:ext>
            </a:extLst>
          </p:cNvPr>
          <p:cNvSpPr txBox="1"/>
          <p:nvPr/>
        </p:nvSpPr>
        <p:spPr>
          <a:xfrm>
            <a:off x="9820560" y="4447763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e2</a:t>
            </a:r>
            <a:endParaRPr lang="fr-BE" b="1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5F3366-A861-4E0C-822D-2C27313A8B84}"/>
              </a:ext>
            </a:extLst>
          </p:cNvPr>
          <p:cNvSpPr txBox="1"/>
          <p:nvPr/>
        </p:nvSpPr>
        <p:spPr>
          <a:xfrm>
            <a:off x="10264089" y="4447763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e3</a:t>
            </a:r>
            <a:endParaRPr lang="fr-BE" b="1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A7FAEE7-0B22-4B80-8816-BE1E84A10B09}"/>
              </a:ext>
            </a:extLst>
          </p:cNvPr>
          <p:cNvSpPr txBox="1"/>
          <p:nvPr/>
        </p:nvSpPr>
        <p:spPr>
          <a:xfrm>
            <a:off x="10707618" y="4447763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e1</a:t>
            </a:r>
            <a:endParaRPr lang="fr-BE" b="1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E767B55-2C76-4AF8-B4D2-D7CDE1940A45}"/>
              </a:ext>
            </a:extLst>
          </p:cNvPr>
          <p:cNvSpPr txBox="1"/>
          <p:nvPr/>
        </p:nvSpPr>
        <p:spPr>
          <a:xfrm>
            <a:off x="11124871" y="4447763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e4</a:t>
            </a:r>
            <a:endParaRPr lang="fr-BE" b="1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797E034-A3AC-4F14-B30C-6F5A7465496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7737100" y="2807347"/>
            <a:ext cx="840827" cy="31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61F89B6-54BD-4400-B6E3-B9B286E8DC11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8577927" y="2807347"/>
            <a:ext cx="1066800" cy="31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5F01E8A-B914-4C69-86BA-2D5B0B043C9B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7135726" y="3491837"/>
            <a:ext cx="601374" cy="36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07CFAB7D-C00A-48E3-8B5E-302413A2AF40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7737100" y="3491837"/>
            <a:ext cx="520262" cy="37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F4A8FAE5-0DD0-4103-A09C-6EE6DB4A2B03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631854" y="4229454"/>
            <a:ext cx="503872" cy="240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B1229AE-28EB-4A6F-BAD9-B48B17B2FC9C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7045866" y="4229454"/>
            <a:ext cx="89860" cy="27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AB469E1-FE61-40E6-9E3E-22DA9B9E9A38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7693819" y="4234491"/>
            <a:ext cx="563543" cy="27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D1F8FEE-5B99-41FA-BEAC-C29895D0692E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 flipH="1">
            <a:off x="8078522" y="4234491"/>
            <a:ext cx="178840" cy="25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AD741F86-573B-473B-9248-5E46A85ECD2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8257362" y="4234491"/>
            <a:ext cx="195189" cy="25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041D0AB6-FB30-4310-8860-DADCA23D308D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9035127" y="3494304"/>
            <a:ext cx="609600" cy="36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8D75A28-5643-4D90-B0A1-F1D1390C4994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9644727" y="3494304"/>
            <a:ext cx="365234" cy="36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6909B17D-E900-4B93-9411-574AEAEAD780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9644727" y="3494304"/>
            <a:ext cx="1192924" cy="36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F45A3094-78FC-43AC-8693-DA8C985BB4C8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962467" y="4229454"/>
            <a:ext cx="72660" cy="2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61E0778B-6EA9-4919-A751-0F433F75D761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>
            <a:off x="9035127" y="4229454"/>
            <a:ext cx="278524" cy="240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B9FBCC8B-184E-4639-92C9-FC50A8DBAE8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flipH="1">
            <a:off x="9775999" y="4229454"/>
            <a:ext cx="233962" cy="239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57BB95E3-9C09-48FF-AB97-8CE0DC796B21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10009961" y="4229454"/>
            <a:ext cx="141675" cy="2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28BD3FD2-BA65-4913-8B78-5BC1C8E78BA3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>
            <a:off x="10009961" y="4229454"/>
            <a:ext cx="585204" cy="2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DFA28514-BA01-443A-829F-72417E54E24E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10837651" y="4230612"/>
            <a:ext cx="201043" cy="217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DF237E5D-3546-4A77-ADF6-CD22FB2A41F1}"/>
              </a:ext>
            </a:extLst>
          </p:cNvPr>
          <p:cNvCxnSpPr>
            <a:cxnSpLocks/>
            <a:stCxn id="16" idx="2"/>
            <a:endCxn id="28" idx="0"/>
          </p:cNvCxnSpPr>
          <p:nvPr/>
        </p:nvCxnSpPr>
        <p:spPr>
          <a:xfrm>
            <a:off x="10837651" y="4230612"/>
            <a:ext cx="618296" cy="217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36BD034D-5879-42A8-96CD-341208DDFE31}"/>
              </a:ext>
            </a:extLst>
          </p:cNvPr>
          <p:cNvSpPr txBox="1"/>
          <p:nvPr/>
        </p:nvSpPr>
        <p:spPr>
          <a:xfrm>
            <a:off x="1902542" y="5088194"/>
            <a:ext cx="190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Code : ABA</a:t>
            </a:r>
            <a:endParaRPr lang="fr-BE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859E1F-36B0-445E-8A70-DBB3641CD999}"/>
              </a:ext>
            </a:extLst>
          </p:cNvPr>
          <p:cNvSpPr txBox="1"/>
          <p:nvPr/>
        </p:nvSpPr>
        <p:spPr>
          <a:xfrm>
            <a:off x="9649677" y="5720998"/>
            <a:ext cx="251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Etat terminal : code ok</a:t>
            </a:r>
            <a:endParaRPr lang="fr-BE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9CDDC9E7-602D-4F3D-B659-FF78C99499B4}"/>
              </a:ext>
            </a:extLst>
          </p:cNvPr>
          <p:cNvCxnSpPr>
            <a:stCxn id="4" idx="0"/>
            <a:endCxn id="28" idx="2"/>
          </p:cNvCxnSpPr>
          <p:nvPr/>
        </p:nvCxnSpPr>
        <p:spPr>
          <a:xfrm flipV="1">
            <a:off x="10908644" y="4817095"/>
            <a:ext cx="547303" cy="90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9E6F4D-24B0-4606-8958-DB6C4B80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62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43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61D253-D32A-4B44-A8F4-E402F985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/>
              <a:t>Autres méthodes</a:t>
            </a:r>
            <a:endParaRPr lang="fr-BE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D8D8F1-6CDA-4C3F-AF5F-258DEEE32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/>
              <a:t>Relecture du code: long, fastidieux et assez peu efficace pour plus de 200 lignes </a:t>
            </a:r>
          </a:p>
          <a:p>
            <a:endParaRPr lang="fr-BE"/>
          </a:p>
          <a:p>
            <a:r>
              <a:rPr lang="fr-BE"/>
              <a:t>Test: problème de couverture, utilisé en pratique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93AABE-3CCF-45AC-A793-5609C117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63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28473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2506C4-FE69-4894-AA17-6CABF252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Fiabilité, Maintenabilité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6D72CE-EDB7-4B2E-AEFE-3466713CC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BE"/>
              <a:t>Fiabilité : Aptitude à accomplir sa fonction durant une durée donnée.</a:t>
            </a:r>
          </a:p>
          <a:p>
            <a:endParaRPr lang="fr-BE"/>
          </a:p>
          <a:p>
            <a:r>
              <a:rPr lang="fr-BE"/>
              <a:t>Maintenabilité : Aptitude à être maintenu ou réparé, sur un intervalle de temps donné dans un état permettant d‘accomplir une fonction requise.</a:t>
            </a:r>
          </a:p>
          <a:p>
            <a:endParaRPr lang="fr-BE" sz="22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EDF983-55A7-4DDA-A79C-617BC6EE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7</a:t>
            </a:fld>
            <a:endParaRPr lang="fr-BE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24EB5F31-298C-4915-9F42-C1F549777DC9}"/>
              </a:ext>
            </a:extLst>
          </p:cNvPr>
          <p:cNvSpPr txBox="1">
            <a:spLocks/>
          </p:cNvSpPr>
          <p:nvPr/>
        </p:nvSpPr>
        <p:spPr>
          <a:xfrm>
            <a:off x="838200" y="29873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BE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5343B4E-43F1-4F2C-A651-E167B50E8032}"/>
              </a:ext>
            </a:extLst>
          </p:cNvPr>
          <p:cNvSpPr txBox="1">
            <a:spLocks/>
          </p:cNvSpPr>
          <p:nvPr/>
        </p:nvSpPr>
        <p:spPr>
          <a:xfrm>
            <a:off x="838200" y="4312882"/>
            <a:ext cx="10515600" cy="1026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679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6FA226-B932-4DDB-A624-D55A378E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BE" sz="5400"/>
              <a:t>Lire et débattre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CF3393-C06C-4B0B-B8FE-1BAF8A960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2400" dirty="0">
                <a:latin typeface="Calibri" panose="020F0502020204030204"/>
              </a:rPr>
              <a:t>Pour chacun des articles (voir document « Lectures.pdf » dans l’espace de cours), identifiez le ou les problèmes. Pourquoi le système peut-il être considéré comme « défaillant » ?</a:t>
            </a:r>
          </a:p>
          <a:p>
            <a:endParaRPr lang="fr-BE" sz="2200" dirty="0">
              <a:hlinkClick r:id="rId3"/>
            </a:endParaRPr>
          </a:p>
          <a:p>
            <a:r>
              <a:rPr lang="fr-BE" sz="2200" dirty="0"/>
              <a:t>Article 1 : </a:t>
            </a:r>
            <a:r>
              <a:rPr lang="fr-BE" sz="1800" b="1" dirty="0">
                <a:solidFill>
                  <a:srgbClr val="2A303B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</a:t>
            </a:r>
            <a:r>
              <a:rPr lang="fr-BE" sz="1800" b="1" dirty="0">
                <a:solidFill>
                  <a:srgbClr val="2A303B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rison américaine</a:t>
            </a:r>
          </a:p>
          <a:p>
            <a:r>
              <a:rPr lang="fr-BE" sz="2200" dirty="0"/>
              <a:t>Article 2</a:t>
            </a:r>
            <a:r>
              <a:rPr lang="fr-BE" sz="1800" b="1" dirty="0">
                <a:solidFill>
                  <a:srgbClr val="2A303B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: Limburg.net </a:t>
            </a:r>
          </a:p>
          <a:p>
            <a:r>
              <a:rPr lang="fr-BE" sz="2200" dirty="0"/>
              <a:t>Article 3</a:t>
            </a:r>
            <a:r>
              <a:rPr lang="fr-BE" sz="1800" b="1" dirty="0">
                <a:solidFill>
                  <a:srgbClr val="2A303B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: </a:t>
            </a:r>
            <a:r>
              <a:rPr lang="fr-BE" sz="1800" b="1" dirty="0" err="1">
                <a:solidFill>
                  <a:srgbClr val="2A303B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SolarWinds</a:t>
            </a:r>
            <a:endParaRPr lang="fr-FR" sz="1800" b="1" dirty="0">
              <a:solidFill>
                <a:srgbClr val="2A303B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endParaRPr lang="fr-FR" sz="2200" dirty="0"/>
          </a:p>
          <a:p>
            <a:endParaRPr lang="fr-FR" sz="2200" dirty="0"/>
          </a:p>
          <a:p>
            <a:endParaRPr lang="fr-BE" sz="2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2F9D66-1176-4640-9A12-ABEEE1C0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3BF351-0C04-4E4B-9BED-1F1216BFD59E}" type="slidenum">
              <a:rPr lang="fr-BE" smtClean="0"/>
              <a:pPr>
                <a:spcAft>
                  <a:spcPts val="600"/>
                </a:spcAft>
              </a:pPr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1228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AF8EA3-76B5-4971-A3DA-27AEC19C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Espace réservé du contenu 4" title="Wooclap - Make learning awesome">
                <a:extLst>
                  <a:ext uri="{FF2B5EF4-FFF2-40B4-BE49-F238E27FC236}">
                    <a16:creationId xmlns:a16="http://schemas.microsoft.com/office/drawing/2014/main" id="{89BBA25A-BC1B-4FBA-AC99-6363A0AE87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25634156"/>
                  </p:ext>
                </p:extLst>
              </p:nvPr>
            </p:nvGraphicFramePr>
            <p:xfrm>
              <a:off x="0" y="0"/>
              <a:ext cx="12158663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Espace réservé du contenu 4" title="Wooclap - Make learning awesome">
                <a:extLst>
                  <a:ext uri="{FF2B5EF4-FFF2-40B4-BE49-F238E27FC236}">
                    <a16:creationId xmlns:a16="http://schemas.microsoft.com/office/drawing/2014/main" id="{89BBA25A-BC1B-4FBA-AC99-6363A0AE87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58663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A270DB-0C00-4C4F-87EB-B22A5C3B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BF351-0C04-4E4B-9BED-1F1216BFD59E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29206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webextensions/_rels/webextension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webextension1.xml><?xml version="1.0" encoding="utf-8"?>
<we:webextension xmlns:we="http://schemas.microsoft.com/office/webextensions/webextension/2010/11" id="{B013B303-239C-424E-B3FB-10EFF18C37FB}">
  <we:reference id="wa104381682" version="1.0.0.3" store="fr-FR" storeType="OMEX"/>
  <we:alternateReferences>
    <we:reference id="wa104381682" version="1.0.0.3" store="wa104381682" storeType="OMEX"/>
  </we:alternateReferences>
  <we:properties>
    <we:property name="addinSlideId" value="307"/>
    <we:property name="selectedSlug" value="&quot;ZCLIUJ&quot;"/>
    <we:property name="selectedQuestionId" value="&quot;5ff71ff7eb6a9311045a3420&quot;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1927E13B-80FE-41E2-A982-E75DFA8A9E3E}">
  <we:reference id="71a1a0ed-6cd0-4a6e-ad2d-015b8a8b43cb" version="1.0.0.6" store="EXCatalog" storeType="EXCatalog"/>
  <we:alternateReferences>
    <we:reference id="WA104381682" version="1.0.0.6" store="en-US" storeType="OMEX"/>
  </we:alternateReferences>
  <we:properties>
    <we:property name="addinSlideId" value="344"/>
    <we:property name="selectedSlug" value="&quot;ZCLIUJ&quot;"/>
    <we:property name="selectedQuestionId" value="&quot;65bbb182f2cf6113f658c9d8&quot;"/>
  </we:properties>
  <we:bindings/>
  <we:snapshot xmlns:r="http://schemas.openxmlformats.org/officeDocument/2006/relationships"/>
</we:webextension>
</file>

<file path=ppt/webextensions/webextension11.xml><?xml version="1.0" encoding="utf-8"?>
<we:webextension xmlns:we="http://schemas.microsoft.com/office/webextensions/webextension/2010/11" id="{BEFFA669-B430-4AD6-BD89-1072DE4C041C}">
  <we:reference id="71a1a0ed-6cd0-4a6e-ad2d-015b8a8b43cb" version="1.0.0.6" store="EXCatalog" storeType="EXCatalog"/>
  <we:alternateReferences>
    <we:reference id="WA104381682" version="1.0.0.6" store="en-US" storeType="OMEX"/>
  </we:alternateReferences>
  <we:properties>
    <we:property name="addinSlideId" value="345"/>
    <we:property name="selectedSlug" value="&quot;ZCLIUJ&quot;"/>
    <we:property name="selectedQuestionId" value="&quot;65bbb3c77bb41fa21bc9238f&quot;"/>
  </we:properties>
  <we:bindings/>
  <we:snapshot xmlns:r="http://schemas.openxmlformats.org/officeDocument/2006/relationships"/>
</we:webextension>
</file>

<file path=ppt/webextensions/webextension12.xml><?xml version="1.0" encoding="utf-8"?>
<we:webextension xmlns:we="http://schemas.microsoft.com/office/webextensions/webextension/2010/11" id="{A25C9588-C444-42CC-A028-D84C84E6FA83}">
  <we:reference id="71a1a0ed-6cd0-4a6e-ad2d-015b8a8b43cb" version="1.0.0.4" store="EXCatalog" storeType="EXCatalog"/>
  <we:alternateReferences>
    <we:reference id="wa104381682" version="1.0.0.4" store="en-us" storeType="OMEX"/>
  </we:alternateReferences>
  <we:properties>
    <we:property name="addinSlideId" value="313"/>
    <we:property name="selectedSlug" value="&quot;ZCLIUJ&quot;"/>
    <we:property name="selectedQuestionId" value="&quot;6200fda717ab84119977508e&quot;"/>
  </we:properties>
  <we:bindings/>
  <we:snapshot xmlns:r="http://schemas.openxmlformats.org/officeDocument/2006/relationships" r:embed="rId1"/>
</we:webextension>
</file>

<file path=ppt/webextensions/webextension13.xml><?xml version="1.0" encoding="utf-8"?>
<we:webextension xmlns:we="http://schemas.microsoft.com/office/webextensions/webextension/2010/11" id="{1B3BBEB7-E8B2-44EA-9603-F8320D5E355B}">
  <we:reference id="71a1a0ed-6cd0-4a6e-ad2d-015b8a8b43cb" version="1.0.0.4" store="EXCatalog" storeType="EXCatalog"/>
  <we:alternateReferences>
    <we:reference id="wa104381682" version="1.0.0.4" store="en-us" storeType="OMEX"/>
  </we:alternateReferences>
  <we:properties>
    <we:property name="addinSlideId" value="333"/>
    <we:property name="selectedSlug" value="&quot;ZCLIUJ&quot;"/>
    <we:property name="selectedQuestionId" value="&quot;6200fda7f173c0119d737dc2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F21F47E-8A23-422D-990A-3AF5093E5716}">
  <we:reference id="71a1a0ed-6cd0-4a6e-ad2d-015b8a8b43cb" version="1.0.0.4" store="EXCatalog" storeType="EXCatalog"/>
  <we:alternateReferences>
    <we:reference id="wa104381682" version="1.0.0.4" store="en-us" storeType="OMEX"/>
  </we:alternateReferences>
  <we:properties>
    <we:property name="addinSlideId" value="323"/>
    <we:property name="selectedSlug" value="&quot;ZCLIUJ&quot;"/>
    <we:property name="selectedQuestionId" value="&quot;6200f25ce69717118cdc4a69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8BDD916-E9C6-44A0-A518-04343EA9046D}">
  <we:reference id="71a1a0ed-6cd0-4a6e-ad2d-015b8a8b43cb" version="1.0.0.4" store="EXCatalog" storeType="EXCatalog"/>
  <we:alternateReferences>
    <we:reference id="WA104381682" version="1.0.0.4" store="en-US" storeType="OMEX"/>
  </we:alternateReferences>
  <we:properties>
    <we:property name="addinSlideId" value="320"/>
    <we:property name="selectedSlug" value="&quot;ZCLIUJ&quot;"/>
    <we:property name="selectedQuestionId" value="&quot;5ff82b066efaf7111b83fa75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0DCB2C30-5291-415F-9CA8-EF5F8026C463}">
  <we:reference id="71a1a0ed-6cd0-4a6e-ad2d-015b8a8b43cb" version="1.0.0.4" store="EXCatalog" storeType="EXCatalog"/>
  <we:alternateReferences>
    <we:reference id="wa104381682" version="1.0.0.4" store="en-us" storeType="OMEX"/>
  </we:alternateReferences>
  <we:properties>
    <we:property name="addinSlideId" value="314"/>
    <we:property name="selectedSlug" value="&quot;ZCLIUJ&quot;"/>
    <we:property name="selectedQuestionId" value="&quot;6200ef3e05249411d34b59fc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D69A5FE9-BB9E-4757-81B3-4AFFC1DE550C}">
  <we:reference id="wa104381682" version="1.0.0.3" store="fr-FR" storeType="OMEX"/>
  <we:alternateReferences>
    <we:reference id="wa104381682" version="1.0.0.3" store="wa104381682" storeType="OMEX"/>
  </we:alternateReferences>
  <we:properties>
    <we:property name="addinSlideId" value="309"/>
    <we:property name="selectedSlug" value="&quot;ZCLIUJ&quot;"/>
    <we:property name="selectedQuestionId" value="&quot;5ff72a4487652e11220473a2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18288CFF-E816-40DD-A416-683A1C643BF9}">
  <we:reference id="wa104381682" version="1.0.0.3" store="fr-FR" storeType="OMEX"/>
  <we:alternateReferences>
    <we:reference id="wa104381682" version="1.0.0.3" store="wa104381682" storeType="OMEX"/>
  </we:alternateReferences>
  <we:properties>
    <we:property name="addinSlideId" value="311"/>
    <we:property name="selectedSlug" value="&quot;ZCLIUJ&quot;"/>
    <we:property name="selectedQuestionId" value="&quot;5ff838d952d3c811268420bc&quot;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D37B118F-15D6-42C8-AFB8-EE013437C1A8}">
  <we:reference id="71a1a0ed-6cd0-4a6e-ad2d-015b8a8b43cb" version="1.0.0.4" store="EXCatalog" storeType="EXCatalog"/>
  <we:alternateReferences>
    <we:reference id="wa104381682" version="1.0.0.4" store="en-us" storeType="OMEX"/>
  </we:alternateReferences>
  <we:properties>
    <we:property name="addinSlideId" value="324"/>
    <we:property name="selectedQuestionId" value="&quot;6200f057e69717118cdc3e12&quot;"/>
    <we:property name="selectedSlug" value="&quot;ZCLIUJ&quot;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A2D13D93-274C-4A0D-9D18-346BBDE0AB28}">
  <we:reference id="wa104381682" version="1.0.0.3" store="fr-FR" storeType="OMEX"/>
  <we:alternateReferences>
    <we:reference id="wa104381682" version="1.0.0.3" store="wa104381682" storeType="OMEX"/>
  </we:alternateReferences>
  <we:properties>
    <we:property name="addinSlideId" value="312"/>
    <we:property name="selectedSlug" value="&quot;ZCLIUJ&quot;"/>
    <we:property name="selectedQuestionId" value="&quot;5ff8453feb6a9311045be40c&quot;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72BBF93B-F47E-4E2C-B668-2B28D7BACFC0}">
  <we:reference id="71a1a0ed-6cd0-4a6e-ad2d-015b8a8b43cb" version="1.0.0.6" store="EXCatalog" storeType="EXCatalog"/>
  <we:alternateReferences>
    <we:reference id="WA104381682" version="1.0.0.6" store="en-US" storeType="OMEX"/>
  </we:alternateReferences>
  <we:properties>
    <we:property name="addinSlideId" value="343"/>
    <we:property name="selectedSlug" value="&quot;ZCLIUJ&quot;"/>
    <we:property name="selectedQuestionId" value="&quot;65bbb11fe91bca323bfb9159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2525</TotalTime>
  <Words>1971</Words>
  <Application>Microsoft Office PowerPoint</Application>
  <PresentationFormat>Grand écran</PresentationFormat>
  <Paragraphs>502</Paragraphs>
  <Slides>63</Slides>
  <Notes>58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Georgia</vt:lpstr>
      <vt:lpstr>Thème Office</vt:lpstr>
      <vt:lpstr>Analyse de risques</vt:lpstr>
      <vt:lpstr>Espace « learn »</vt:lpstr>
      <vt:lpstr>Organisation</vt:lpstr>
      <vt:lpstr>Présentation PowerPoint</vt:lpstr>
      <vt:lpstr>Présentation PowerPoint</vt:lpstr>
      <vt:lpstr>Systèmes et Services</vt:lpstr>
      <vt:lpstr>Fiabilité, Maintenabilité</vt:lpstr>
      <vt:lpstr>Lire et débattre</vt:lpstr>
      <vt:lpstr>Présentation PowerPoint</vt:lpstr>
      <vt:lpstr>Définition : Confidentialité</vt:lpstr>
      <vt:lpstr>Présentation PowerPoint</vt:lpstr>
      <vt:lpstr>Définition : Intégrité</vt:lpstr>
      <vt:lpstr>Définition : Disponibilité</vt:lpstr>
      <vt:lpstr>Présentation PowerPoint</vt:lpstr>
      <vt:lpstr>Disponibilité/Intégrité</vt:lpstr>
      <vt:lpstr>La trilogie de la sûreté de fonctionnement</vt:lpstr>
      <vt:lpstr>Sûreté de fonctionnement</vt:lpstr>
      <vt:lpstr>Présentation PowerPoint</vt:lpstr>
      <vt:lpstr>Besoin de circuits et systèmes sûrs</vt:lpstr>
      <vt:lpstr>Les attributs : sûreté et sécurité</vt:lpstr>
      <vt:lpstr>Définitions</vt:lpstr>
      <vt:lpstr>Présentation PowerPoint</vt:lpstr>
      <vt:lpstr>Propriétés</vt:lpstr>
      <vt:lpstr>Priorités</vt:lpstr>
      <vt:lpstr>Présentation PowerPoint</vt:lpstr>
      <vt:lpstr>Domaines d’application</vt:lpstr>
      <vt:lpstr>La trilogie de la SdF</vt:lpstr>
      <vt:lpstr>Les entraves : Faute</vt:lpstr>
      <vt:lpstr>Les entraves : Erreur</vt:lpstr>
      <vt:lpstr>Les entraves : Défaillance</vt:lpstr>
      <vt:lpstr>Exemple</vt:lpstr>
      <vt:lpstr>Exemple</vt:lpstr>
      <vt:lpstr>Exemple</vt:lpstr>
      <vt:lpstr>Chaine de fautes</vt:lpstr>
      <vt:lpstr>Résumé</vt:lpstr>
      <vt:lpstr>Classification des défaillances : Objectifs</vt:lpstr>
      <vt:lpstr>Présentation PowerPoint</vt:lpstr>
      <vt:lpstr>Identification du responsable</vt:lpstr>
      <vt:lpstr>Occurrence des défaillances</vt:lpstr>
      <vt:lpstr>Suivant la perception</vt:lpstr>
      <vt:lpstr>Suivant la nature</vt:lpstr>
      <vt:lpstr>Suivant la gravité</vt:lpstr>
      <vt:lpstr>Présentation PowerPoint</vt:lpstr>
      <vt:lpstr>Présentation PowerPoint</vt:lpstr>
      <vt:lpstr>Présentation PowerPoint</vt:lpstr>
      <vt:lpstr>Origines des fautes</vt:lpstr>
      <vt:lpstr>Classification des fautes</vt:lpstr>
      <vt:lpstr>Présentation PowerPoint</vt:lpstr>
      <vt:lpstr>Présentation PowerPoint</vt:lpstr>
      <vt:lpstr>La trilogie de la SdF</vt:lpstr>
      <vt:lpstr>Méthodes de la SdF</vt:lpstr>
      <vt:lpstr>Prévention des fautes</vt:lpstr>
      <vt:lpstr>Prévention des fautes</vt:lpstr>
      <vt:lpstr>Prévention des fautes</vt:lpstr>
      <vt:lpstr>Tolérance aux fautes</vt:lpstr>
      <vt:lpstr>Tolérance aux fautes</vt:lpstr>
      <vt:lpstr>Tolérance aux fautes</vt:lpstr>
      <vt:lpstr>Elimination des Fautes</vt:lpstr>
      <vt:lpstr>Model checking</vt:lpstr>
      <vt:lpstr>Model checking</vt:lpstr>
      <vt:lpstr>Machine à états finis</vt:lpstr>
      <vt:lpstr>Machine à états fini : arbre d’exécution</vt:lpstr>
      <vt:lpstr>Autres méthodes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Benoît Parthoens</dc:creator>
  <cp:lastModifiedBy>Benoît PARTHOENS</cp:lastModifiedBy>
  <cp:revision>1</cp:revision>
  <dcterms:created xsi:type="dcterms:W3CDTF">2020-12-27T10:16:15Z</dcterms:created>
  <dcterms:modified xsi:type="dcterms:W3CDTF">2024-02-05T19:25:54Z</dcterms:modified>
</cp:coreProperties>
</file>